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2"/>
  </p:notesMasterIdLst>
  <p:sldIdLst>
    <p:sldId id="259" r:id="rId5"/>
    <p:sldId id="265" r:id="rId6"/>
    <p:sldId id="262" r:id="rId7"/>
    <p:sldId id="269" r:id="rId8"/>
    <p:sldId id="267" r:id="rId9"/>
    <p:sldId id="268" r:id="rId10"/>
    <p:sldId id="264" r:id="rId11"/>
  </p:sldIdLst>
  <p:sldSz cx="9144000" cy="9361488"/>
  <p:notesSz cx="6794500" cy="99314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94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eon ." initials="S." lastIdx="1" clrIdx="0">
    <p:extLst>
      <p:ext uri="{19B8F6BF-5375-455C-9EA6-DF929625EA0E}">
        <p15:presenceInfo xmlns:p15="http://schemas.microsoft.com/office/powerpoint/2012/main" userId="b36d9a73ab2a6cc9" providerId="Windows Live"/>
      </p:ext>
    </p:extLst>
  </p:cmAuthor>
  <p:cmAuthor id="2" name="Grupstra, Willy" initials="GW" lastIdx="5" clrIdx="1">
    <p:extLst>
      <p:ext uri="{19B8F6BF-5375-455C-9EA6-DF929625EA0E}">
        <p15:presenceInfo xmlns:p15="http://schemas.microsoft.com/office/powerpoint/2012/main" userId="S-1-5-21-4145237295-3251106824-961869886-10457" providerId="AD"/>
      </p:ext>
    </p:extLst>
  </p:cmAuthor>
  <p:cmAuthor id="3" name="Benthem van, Jessica" initials="BvJ" lastIdx="12" clrIdx="2">
    <p:extLst>
      <p:ext uri="{19B8F6BF-5375-455C-9EA6-DF929625EA0E}">
        <p15:presenceInfo xmlns:p15="http://schemas.microsoft.com/office/powerpoint/2012/main" userId="S-1-5-21-4145237295-3251106824-961869886-41235" providerId="AD"/>
      </p:ext>
    </p:extLst>
  </p:cmAuthor>
  <p:cmAuthor id="4" name="Verweij, Annet" initials="VA" lastIdx="1" clrIdx="3">
    <p:extLst>
      <p:ext uri="{19B8F6BF-5375-455C-9EA6-DF929625EA0E}">
        <p15:presenceInfo xmlns:p15="http://schemas.microsoft.com/office/powerpoint/2012/main" userId="S-1-5-21-4145237295-3251106824-961869886-13097" providerId="AD"/>
      </p:ext>
    </p:extLst>
  </p:cmAuthor>
  <p:cmAuthor id="5" name="Havinga, Job" initials="HJ" lastIdx="6" clrIdx="4">
    <p:extLst>
      <p:ext uri="{19B8F6BF-5375-455C-9EA6-DF929625EA0E}">
        <p15:presenceInfo xmlns:p15="http://schemas.microsoft.com/office/powerpoint/2012/main" userId="S-1-5-21-4145237295-3251106824-961869886-46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2BA"/>
    <a:srgbClr val="B2B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B232C8-5457-5549-EB21-E023C8A39D40}" v="1" dt="2020-01-17T14:58:55.439"/>
    <p1510:client id="{7A439C72-DFBD-4D87-983D-2BC583CD7D96}" v="151" dt="2019-12-10T10:08:56.53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655" autoAdjust="0"/>
  </p:normalViewPr>
  <p:slideViewPr>
    <p:cSldViewPr>
      <p:cViewPr>
        <p:scale>
          <a:sx n="70" d="100"/>
          <a:sy n="70" d="100"/>
        </p:scale>
        <p:origin x="1386" y="-384"/>
      </p:cViewPr>
      <p:guideLst>
        <p:guide orient="horz" pos="2160"/>
        <p:guide pos="2880"/>
        <p:guide orient="horz" pos="29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uter, Shifra" userId="cd3e8c1a-fb37-4f3c-bd33-183f95d8b8d2" providerId="ADAL" clId="{4A8CE315-16B7-4500-B5AA-8D062EA505F1}"/>
    <pc:docChg chg="modSld">
      <pc:chgData name="Bouter, Shifra" userId="cd3e8c1a-fb37-4f3c-bd33-183f95d8b8d2" providerId="ADAL" clId="{4A8CE315-16B7-4500-B5AA-8D062EA505F1}" dt="2019-12-10T08:52:39.233" v="12" actId="20577"/>
      <pc:docMkLst>
        <pc:docMk/>
      </pc:docMkLst>
      <pc:sldChg chg="modSp modNotesTx">
        <pc:chgData name="Bouter, Shifra" userId="cd3e8c1a-fb37-4f3c-bd33-183f95d8b8d2" providerId="ADAL" clId="{4A8CE315-16B7-4500-B5AA-8D062EA505F1}" dt="2019-12-10T08:52:35.420" v="4" actId="20577"/>
        <pc:sldMkLst>
          <pc:docMk/>
          <pc:sldMk cId="3246791956" sldId="259"/>
        </pc:sldMkLst>
        <pc:graphicFrameChg chg="modGraphic">
          <ac:chgData name="Bouter, Shifra" userId="cd3e8c1a-fb37-4f3c-bd33-183f95d8b8d2" providerId="ADAL" clId="{4A8CE315-16B7-4500-B5AA-8D062EA505F1}" dt="2019-12-10T08:52:35.420" v="4" actId="20577"/>
          <ac:graphicFrameMkLst>
            <pc:docMk/>
            <pc:sldMk cId="3246791956" sldId="259"/>
            <ac:graphicFrameMk id="28" creationId="{00000000-0000-0000-0000-000000000000}"/>
          </ac:graphicFrameMkLst>
        </pc:graphicFrameChg>
      </pc:sldChg>
      <pc:sldChg chg="modSp">
        <pc:chgData name="Bouter, Shifra" userId="cd3e8c1a-fb37-4f3c-bd33-183f95d8b8d2" providerId="ADAL" clId="{4A8CE315-16B7-4500-B5AA-8D062EA505F1}" dt="2019-12-10T08:52:39.233" v="12" actId="20577"/>
        <pc:sldMkLst>
          <pc:docMk/>
          <pc:sldMk cId="2174592816" sldId="265"/>
        </pc:sldMkLst>
        <pc:graphicFrameChg chg="modGraphic">
          <ac:chgData name="Bouter, Shifra" userId="cd3e8c1a-fb37-4f3c-bd33-183f95d8b8d2" providerId="ADAL" clId="{4A8CE315-16B7-4500-B5AA-8D062EA505F1}" dt="2019-12-10T08:52:39.233" v="12" actId="20577"/>
          <ac:graphicFrameMkLst>
            <pc:docMk/>
            <pc:sldMk cId="2174592816" sldId="265"/>
            <ac:graphicFrameMk id="33" creationId="{00000000-0000-0000-0000-000000000000}"/>
          </ac:graphicFrameMkLst>
        </pc:graphicFrameChg>
      </pc:sldChg>
    </pc:docChg>
  </pc:docChgLst>
  <pc:docChgLst>
    <pc:chgData name="Benthem van, Jessica" userId="bf43e8a7-4150-4d49-ad7d-eff61bf8cb5b" providerId="ADAL" clId="{11F6AEC0-7C14-40A1-A8E3-EA7FC225843E}"/>
    <pc:docChg chg="undo custSel modSld">
      <pc:chgData name="Benthem van, Jessica" userId="bf43e8a7-4150-4d49-ad7d-eff61bf8cb5b" providerId="ADAL" clId="{11F6AEC0-7C14-40A1-A8E3-EA7FC225843E}" dt="2019-12-03T13:17:36.782" v="61" actId="20577"/>
      <pc:docMkLst>
        <pc:docMk/>
      </pc:docMkLst>
      <pc:sldChg chg="addSp delSp modSp">
        <pc:chgData name="Benthem van, Jessica" userId="bf43e8a7-4150-4d49-ad7d-eff61bf8cb5b" providerId="ADAL" clId="{11F6AEC0-7C14-40A1-A8E3-EA7FC225843E}" dt="2019-12-03T13:17:36.782" v="61" actId="20577"/>
        <pc:sldMkLst>
          <pc:docMk/>
          <pc:sldMk cId="3246791956" sldId="259"/>
        </pc:sldMkLst>
        <pc:spChg chg="mod">
          <ac:chgData name="Benthem van, Jessica" userId="bf43e8a7-4150-4d49-ad7d-eff61bf8cb5b" providerId="ADAL" clId="{11F6AEC0-7C14-40A1-A8E3-EA7FC225843E}" dt="2019-12-03T13:16:13.203" v="37" actId="1036"/>
          <ac:spMkLst>
            <pc:docMk/>
            <pc:sldMk cId="3246791956" sldId="259"/>
            <ac:spMk id="9" creationId="{00000000-0000-0000-0000-000000000000}"/>
          </ac:spMkLst>
        </pc:spChg>
        <pc:spChg chg="add del mod">
          <ac:chgData name="Benthem van, Jessica" userId="bf43e8a7-4150-4d49-ad7d-eff61bf8cb5b" providerId="ADAL" clId="{11F6AEC0-7C14-40A1-A8E3-EA7FC225843E}" dt="2019-12-03T13:16:06.015" v="32" actId="20577"/>
          <ac:spMkLst>
            <pc:docMk/>
            <pc:sldMk cId="3246791956" sldId="259"/>
            <ac:spMk id="10" creationId="{00000000-0000-0000-0000-000000000000}"/>
          </ac:spMkLst>
        </pc:spChg>
        <pc:spChg chg="del">
          <ac:chgData name="Benthem van, Jessica" userId="bf43e8a7-4150-4d49-ad7d-eff61bf8cb5b" providerId="ADAL" clId="{11F6AEC0-7C14-40A1-A8E3-EA7FC225843E}" dt="2019-12-03T13:16:37.284" v="41" actId="478"/>
          <ac:spMkLst>
            <pc:docMk/>
            <pc:sldMk cId="3246791956" sldId="259"/>
            <ac:spMk id="13" creationId="{00000000-0000-0000-0000-000000000000}"/>
          </ac:spMkLst>
        </pc:spChg>
        <pc:spChg chg="del mod">
          <ac:chgData name="Benthem van, Jessica" userId="bf43e8a7-4150-4d49-ad7d-eff61bf8cb5b" providerId="ADAL" clId="{11F6AEC0-7C14-40A1-A8E3-EA7FC225843E}" dt="2019-12-03T13:15:11.389" v="15" actId="478"/>
          <ac:spMkLst>
            <pc:docMk/>
            <pc:sldMk cId="3246791956" sldId="259"/>
            <ac:spMk id="18" creationId="{00000000-0000-0000-0000-000000000000}"/>
          </ac:spMkLst>
        </pc:spChg>
        <pc:graphicFrameChg chg="modGraphic">
          <ac:chgData name="Benthem van, Jessica" userId="bf43e8a7-4150-4d49-ad7d-eff61bf8cb5b" providerId="ADAL" clId="{11F6AEC0-7C14-40A1-A8E3-EA7FC225843E}" dt="2019-12-03T13:17:36.782" v="61" actId="20577"/>
          <ac:graphicFrameMkLst>
            <pc:docMk/>
            <pc:sldMk cId="3246791956" sldId="259"/>
            <ac:graphicFrameMk id="28" creationId="{00000000-0000-0000-0000-000000000000}"/>
          </ac:graphicFrameMkLst>
        </pc:graphicFrameChg>
        <pc:graphicFrameChg chg="del">
          <ac:chgData name="Benthem van, Jessica" userId="bf43e8a7-4150-4d49-ad7d-eff61bf8cb5b" providerId="ADAL" clId="{11F6AEC0-7C14-40A1-A8E3-EA7FC225843E}" dt="2019-12-03T13:14:48.170" v="0" actId="478"/>
          <ac:graphicFrameMkLst>
            <pc:docMk/>
            <pc:sldMk cId="3246791956" sldId="259"/>
            <ac:graphicFrameMk id="35" creationId="{00000000-0000-0000-0000-000000000000}"/>
          </ac:graphicFrameMkLst>
        </pc:graphicFrameChg>
        <pc:picChg chg="add">
          <ac:chgData name="Benthem van, Jessica" userId="bf43e8a7-4150-4d49-ad7d-eff61bf8cb5b" providerId="ADAL" clId="{11F6AEC0-7C14-40A1-A8E3-EA7FC225843E}" dt="2019-12-03T13:15:30.009" v="17"/>
          <ac:picMkLst>
            <pc:docMk/>
            <pc:sldMk cId="3246791956" sldId="259"/>
            <ac:picMk id="22" creationId="{A22389A1-BADE-481C-A8A5-889B0A9AD3E3}"/>
          </ac:picMkLst>
        </pc:picChg>
        <pc:picChg chg="del">
          <ac:chgData name="Benthem van, Jessica" userId="bf43e8a7-4150-4d49-ad7d-eff61bf8cb5b" providerId="ADAL" clId="{11F6AEC0-7C14-40A1-A8E3-EA7FC225843E}" dt="2019-12-03T13:14:58.536" v="9" actId="478"/>
          <ac:picMkLst>
            <pc:docMk/>
            <pc:sldMk cId="3246791956" sldId="259"/>
            <ac:picMk id="30" creationId="{00000000-0000-0000-0000-000000000000}"/>
          </ac:picMkLst>
        </pc:picChg>
        <pc:picChg chg="del">
          <ac:chgData name="Benthem van, Jessica" userId="bf43e8a7-4150-4d49-ad7d-eff61bf8cb5b" providerId="ADAL" clId="{11F6AEC0-7C14-40A1-A8E3-EA7FC225843E}" dt="2019-12-03T13:14:52.867" v="3" actId="478"/>
          <ac:picMkLst>
            <pc:docMk/>
            <pc:sldMk cId="3246791956" sldId="259"/>
            <ac:picMk id="38" creationId="{00000000-0000-0000-0000-000000000000}"/>
          </ac:picMkLst>
        </pc:picChg>
        <pc:picChg chg="del">
          <ac:chgData name="Benthem van, Jessica" userId="bf43e8a7-4150-4d49-ad7d-eff61bf8cb5b" providerId="ADAL" clId="{11F6AEC0-7C14-40A1-A8E3-EA7FC225843E}" dt="2019-12-03T13:14:54.844" v="6" actId="478"/>
          <ac:picMkLst>
            <pc:docMk/>
            <pc:sldMk cId="3246791956" sldId="259"/>
            <ac:picMk id="40" creationId="{00000000-0000-0000-0000-000000000000}"/>
          </ac:picMkLst>
        </pc:picChg>
        <pc:picChg chg="del">
          <ac:chgData name="Benthem van, Jessica" userId="bf43e8a7-4150-4d49-ad7d-eff61bf8cb5b" providerId="ADAL" clId="{11F6AEC0-7C14-40A1-A8E3-EA7FC225843E}" dt="2019-12-03T13:14:54.334" v="5" actId="478"/>
          <ac:picMkLst>
            <pc:docMk/>
            <pc:sldMk cId="3246791956" sldId="259"/>
            <ac:picMk id="41" creationId="{00000000-0000-0000-0000-000000000000}"/>
          </ac:picMkLst>
        </pc:picChg>
        <pc:picChg chg="del">
          <ac:chgData name="Benthem van, Jessica" userId="bf43e8a7-4150-4d49-ad7d-eff61bf8cb5b" providerId="ADAL" clId="{11F6AEC0-7C14-40A1-A8E3-EA7FC225843E}" dt="2019-12-03T13:14:53.631" v="4" actId="478"/>
          <ac:picMkLst>
            <pc:docMk/>
            <pc:sldMk cId="3246791956" sldId="259"/>
            <ac:picMk id="42" creationId="{00000000-0000-0000-0000-000000000000}"/>
          </ac:picMkLst>
        </pc:picChg>
        <pc:picChg chg="del">
          <ac:chgData name="Benthem van, Jessica" userId="bf43e8a7-4150-4d49-ad7d-eff61bf8cb5b" providerId="ADAL" clId="{11F6AEC0-7C14-40A1-A8E3-EA7FC225843E}" dt="2019-12-03T13:14:52.254" v="2" actId="478"/>
          <ac:picMkLst>
            <pc:docMk/>
            <pc:sldMk cId="3246791956" sldId="259"/>
            <ac:picMk id="44" creationId="{00000000-0000-0000-0000-000000000000}"/>
          </ac:picMkLst>
        </pc:picChg>
        <pc:picChg chg="del">
          <ac:chgData name="Benthem van, Jessica" userId="bf43e8a7-4150-4d49-ad7d-eff61bf8cb5b" providerId="ADAL" clId="{11F6AEC0-7C14-40A1-A8E3-EA7FC225843E}" dt="2019-12-03T13:14:51.635" v="1" actId="478"/>
          <ac:picMkLst>
            <pc:docMk/>
            <pc:sldMk cId="3246791956" sldId="259"/>
            <ac:picMk id="45" creationId="{00000000-0000-0000-0000-000000000000}"/>
          </ac:picMkLst>
        </pc:picChg>
      </pc:sldChg>
      <pc:sldChg chg="addSp delSp modSp">
        <pc:chgData name="Benthem van, Jessica" userId="bf43e8a7-4150-4d49-ad7d-eff61bf8cb5b" providerId="ADAL" clId="{11F6AEC0-7C14-40A1-A8E3-EA7FC225843E}" dt="2019-12-03T13:16:44.882" v="42" actId="20577"/>
        <pc:sldMkLst>
          <pc:docMk/>
          <pc:sldMk cId="481673069" sldId="262"/>
        </pc:sldMkLst>
        <pc:spChg chg="del">
          <ac:chgData name="Benthem van, Jessica" userId="bf43e8a7-4150-4d49-ad7d-eff61bf8cb5b" providerId="ADAL" clId="{11F6AEC0-7C14-40A1-A8E3-EA7FC225843E}" dt="2019-12-03T13:15:57.097" v="29" actId="478"/>
          <ac:spMkLst>
            <pc:docMk/>
            <pc:sldMk cId="481673069" sldId="262"/>
            <ac:spMk id="14" creationId="{00000000-0000-0000-0000-000000000000}"/>
          </ac:spMkLst>
        </pc:spChg>
        <pc:graphicFrameChg chg="modGraphic">
          <ac:chgData name="Benthem van, Jessica" userId="bf43e8a7-4150-4d49-ad7d-eff61bf8cb5b" providerId="ADAL" clId="{11F6AEC0-7C14-40A1-A8E3-EA7FC225843E}" dt="2019-12-03T13:16:44.882" v="42" actId="20577"/>
          <ac:graphicFrameMkLst>
            <pc:docMk/>
            <pc:sldMk cId="481673069" sldId="262"/>
            <ac:graphicFrameMk id="15" creationId="{00000000-0000-0000-0000-000000000000}"/>
          </ac:graphicFrameMkLst>
        </pc:graphicFrameChg>
        <pc:picChg chg="add">
          <ac:chgData name="Benthem van, Jessica" userId="bf43e8a7-4150-4d49-ad7d-eff61bf8cb5b" providerId="ADAL" clId="{11F6AEC0-7C14-40A1-A8E3-EA7FC225843E}" dt="2019-12-03T13:15:57.471" v="30"/>
          <ac:picMkLst>
            <pc:docMk/>
            <pc:sldMk cId="481673069" sldId="262"/>
            <ac:picMk id="21" creationId="{12686C57-B3F0-4CFF-8C55-D04CCD14B2CF}"/>
          </ac:picMkLst>
        </pc:picChg>
      </pc:sldChg>
      <pc:sldChg chg="addSp delSp modSp">
        <pc:chgData name="Benthem van, Jessica" userId="bf43e8a7-4150-4d49-ad7d-eff61bf8cb5b" providerId="ADAL" clId="{11F6AEC0-7C14-40A1-A8E3-EA7FC225843E}" dt="2019-12-03T13:17:14.913" v="52" actId="20577"/>
        <pc:sldMkLst>
          <pc:docMk/>
          <pc:sldMk cId="2230515911" sldId="264"/>
        </pc:sldMkLst>
        <pc:spChg chg="del">
          <ac:chgData name="Benthem van, Jessica" userId="bf43e8a7-4150-4d49-ad7d-eff61bf8cb5b" providerId="ADAL" clId="{11F6AEC0-7C14-40A1-A8E3-EA7FC225843E}" dt="2019-12-03T13:15:51.958" v="27" actId="478"/>
          <ac:spMkLst>
            <pc:docMk/>
            <pc:sldMk cId="2230515911" sldId="264"/>
            <ac:spMk id="13" creationId="{00000000-0000-0000-0000-000000000000}"/>
          </ac:spMkLst>
        </pc:spChg>
        <pc:graphicFrameChg chg="modGraphic">
          <ac:chgData name="Benthem van, Jessica" userId="bf43e8a7-4150-4d49-ad7d-eff61bf8cb5b" providerId="ADAL" clId="{11F6AEC0-7C14-40A1-A8E3-EA7FC225843E}" dt="2019-12-03T13:17:14.913" v="52" actId="20577"/>
          <ac:graphicFrameMkLst>
            <pc:docMk/>
            <pc:sldMk cId="2230515911" sldId="264"/>
            <ac:graphicFrameMk id="39" creationId="{00000000-0000-0000-0000-000000000000}"/>
          </ac:graphicFrameMkLst>
        </pc:graphicFrameChg>
        <pc:picChg chg="add">
          <ac:chgData name="Benthem van, Jessica" userId="bf43e8a7-4150-4d49-ad7d-eff61bf8cb5b" providerId="ADAL" clId="{11F6AEC0-7C14-40A1-A8E3-EA7FC225843E}" dt="2019-12-03T13:15:52.304" v="28"/>
          <ac:picMkLst>
            <pc:docMk/>
            <pc:sldMk cId="2230515911" sldId="264"/>
            <ac:picMk id="14" creationId="{DE0376AE-754A-47AA-8D60-FD3DFB4634EE}"/>
          </ac:picMkLst>
        </pc:picChg>
      </pc:sldChg>
      <pc:sldChg chg="addSp delSp modSp">
        <pc:chgData name="Benthem van, Jessica" userId="bf43e8a7-4150-4d49-ad7d-eff61bf8cb5b" providerId="ADAL" clId="{11F6AEC0-7C14-40A1-A8E3-EA7FC225843E}" dt="2019-12-03T13:16:26.293" v="39" actId="20577"/>
        <pc:sldMkLst>
          <pc:docMk/>
          <pc:sldMk cId="2174592816" sldId="265"/>
        </pc:sldMkLst>
        <pc:spChg chg="del">
          <ac:chgData name="Benthem van, Jessica" userId="bf43e8a7-4150-4d49-ad7d-eff61bf8cb5b" providerId="ADAL" clId="{11F6AEC0-7C14-40A1-A8E3-EA7FC225843E}" dt="2019-12-03T13:15:34.809" v="18" actId="478"/>
          <ac:spMkLst>
            <pc:docMk/>
            <pc:sldMk cId="2174592816" sldId="265"/>
            <ac:spMk id="15" creationId="{00000000-0000-0000-0000-000000000000}"/>
          </ac:spMkLst>
        </pc:spChg>
        <pc:graphicFrameChg chg="modGraphic">
          <ac:chgData name="Benthem van, Jessica" userId="bf43e8a7-4150-4d49-ad7d-eff61bf8cb5b" providerId="ADAL" clId="{11F6AEC0-7C14-40A1-A8E3-EA7FC225843E}" dt="2019-12-03T13:16:26.293" v="39" actId="20577"/>
          <ac:graphicFrameMkLst>
            <pc:docMk/>
            <pc:sldMk cId="2174592816" sldId="265"/>
            <ac:graphicFrameMk id="33" creationId="{00000000-0000-0000-0000-000000000000}"/>
          </ac:graphicFrameMkLst>
        </pc:graphicFrameChg>
        <pc:picChg chg="add">
          <ac:chgData name="Benthem van, Jessica" userId="bf43e8a7-4150-4d49-ad7d-eff61bf8cb5b" providerId="ADAL" clId="{11F6AEC0-7C14-40A1-A8E3-EA7FC225843E}" dt="2019-12-03T13:15:35.314" v="19"/>
          <ac:picMkLst>
            <pc:docMk/>
            <pc:sldMk cId="2174592816" sldId="265"/>
            <ac:picMk id="16" creationId="{00F4858C-AE84-427A-9DB3-A3FF141EA5BA}"/>
          </ac:picMkLst>
        </pc:picChg>
      </pc:sldChg>
      <pc:sldChg chg="addSp delSp modSp">
        <pc:chgData name="Benthem van, Jessica" userId="bf43e8a7-4150-4d49-ad7d-eff61bf8cb5b" providerId="ADAL" clId="{11F6AEC0-7C14-40A1-A8E3-EA7FC225843E}" dt="2019-12-03T13:17:04.829" v="46" actId="20577"/>
        <pc:sldMkLst>
          <pc:docMk/>
          <pc:sldMk cId="3071978732" sldId="267"/>
        </pc:sldMkLst>
        <pc:spChg chg="del">
          <ac:chgData name="Benthem van, Jessica" userId="bf43e8a7-4150-4d49-ad7d-eff61bf8cb5b" providerId="ADAL" clId="{11F6AEC0-7C14-40A1-A8E3-EA7FC225843E}" dt="2019-12-03T13:15:42.936" v="22" actId="478"/>
          <ac:spMkLst>
            <pc:docMk/>
            <pc:sldMk cId="3071978732" sldId="267"/>
            <ac:spMk id="14" creationId="{00000000-0000-0000-0000-000000000000}"/>
          </ac:spMkLst>
        </pc:spChg>
        <pc:graphicFrameChg chg="modGraphic">
          <ac:chgData name="Benthem van, Jessica" userId="bf43e8a7-4150-4d49-ad7d-eff61bf8cb5b" providerId="ADAL" clId="{11F6AEC0-7C14-40A1-A8E3-EA7FC225843E}" dt="2019-12-03T13:17:04.829" v="46" actId="20577"/>
          <ac:graphicFrameMkLst>
            <pc:docMk/>
            <pc:sldMk cId="3071978732" sldId="267"/>
            <ac:graphicFrameMk id="15" creationId="{00000000-0000-0000-0000-000000000000}"/>
          </ac:graphicFrameMkLst>
        </pc:graphicFrameChg>
        <pc:picChg chg="mod">
          <ac:chgData name="Benthem van, Jessica" userId="bf43e8a7-4150-4d49-ad7d-eff61bf8cb5b" providerId="ADAL" clId="{11F6AEC0-7C14-40A1-A8E3-EA7FC225843E}" dt="2019-12-03T13:15:45.628" v="24" actId="1076"/>
          <ac:picMkLst>
            <pc:docMk/>
            <pc:sldMk cId="3071978732" sldId="267"/>
            <ac:picMk id="2" creationId="{00000000-0000-0000-0000-000000000000}"/>
          </ac:picMkLst>
        </pc:picChg>
        <pc:picChg chg="add">
          <ac:chgData name="Benthem van, Jessica" userId="bf43e8a7-4150-4d49-ad7d-eff61bf8cb5b" providerId="ADAL" clId="{11F6AEC0-7C14-40A1-A8E3-EA7FC225843E}" dt="2019-12-03T13:15:43.686" v="23"/>
          <ac:picMkLst>
            <pc:docMk/>
            <pc:sldMk cId="3071978732" sldId="267"/>
            <ac:picMk id="19" creationId="{D647B48B-4569-49A2-8FD6-F53654689556}"/>
          </ac:picMkLst>
        </pc:picChg>
      </pc:sldChg>
      <pc:sldChg chg="addSp delSp modSp">
        <pc:chgData name="Benthem van, Jessica" userId="bf43e8a7-4150-4d49-ad7d-eff61bf8cb5b" providerId="ADAL" clId="{11F6AEC0-7C14-40A1-A8E3-EA7FC225843E}" dt="2019-12-03T13:17:09.949" v="48" actId="20577"/>
        <pc:sldMkLst>
          <pc:docMk/>
          <pc:sldMk cId="1552669610" sldId="268"/>
        </pc:sldMkLst>
        <pc:spChg chg="del">
          <ac:chgData name="Benthem van, Jessica" userId="bf43e8a7-4150-4d49-ad7d-eff61bf8cb5b" providerId="ADAL" clId="{11F6AEC0-7C14-40A1-A8E3-EA7FC225843E}" dt="2019-12-03T13:15:48.793" v="25" actId="478"/>
          <ac:spMkLst>
            <pc:docMk/>
            <pc:sldMk cId="1552669610" sldId="268"/>
            <ac:spMk id="14" creationId="{00000000-0000-0000-0000-000000000000}"/>
          </ac:spMkLst>
        </pc:spChg>
        <pc:graphicFrameChg chg="modGraphic">
          <ac:chgData name="Benthem van, Jessica" userId="bf43e8a7-4150-4d49-ad7d-eff61bf8cb5b" providerId="ADAL" clId="{11F6AEC0-7C14-40A1-A8E3-EA7FC225843E}" dt="2019-12-03T13:17:09.949" v="48" actId="20577"/>
          <ac:graphicFrameMkLst>
            <pc:docMk/>
            <pc:sldMk cId="1552669610" sldId="268"/>
            <ac:graphicFrameMk id="15" creationId="{00000000-0000-0000-0000-000000000000}"/>
          </ac:graphicFrameMkLst>
        </pc:graphicFrameChg>
        <pc:picChg chg="add">
          <ac:chgData name="Benthem van, Jessica" userId="bf43e8a7-4150-4d49-ad7d-eff61bf8cb5b" providerId="ADAL" clId="{11F6AEC0-7C14-40A1-A8E3-EA7FC225843E}" dt="2019-12-03T13:15:49.097" v="26"/>
          <ac:picMkLst>
            <pc:docMk/>
            <pc:sldMk cId="1552669610" sldId="268"/>
            <ac:picMk id="19" creationId="{029402D8-3653-4B46-8241-F57AFC3C06CF}"/>
          </ac:picMkLst>
        </pc:picChg>
      </pc:sldChg>
      <pc:sldChg chg="addSp delSp modSp">
        <pc:chgData name="Benthem van, Jessica" userId="bf43e8a7-4150-4d49-ad7d-eff61bf8cb5b" providerId="ADAL" clId="{11F6AEC0-7C14-40A1-A8E3-EA7FC225843E}" dt="2019-12-03T13:16:57.900" v="44" actId="1076"/>
        <pc:sldMkLst>
          <pc:docMk/>
          <pc:sldMk cId="1138326193" sldId="269"/>
        </pc:sldMkLst>
        <pc:spChg chg="del">
          <ac:chgData name="Benthem van, Jessica" userId="bf43e8a7-4150-4d49-ad7d-eff61bf8cb5b" providerId="ADAL" clId="{11F6AEC0-7C14-40A1-A8E3-EA7FC225843E}" dt="2019-12-03T13:15:40.349" v="21" actId="478"/>
          <ac:spMkLst>
            <pc:docMk/>
            <pc:sldMk cId="1138326193" sldId="269"/>
            <ac:spMk id="14" creationId="{00000000-0000-0000-0000-000000000000}"/>
          </ac:spMkLst>
        </pc:spChg>
        <pc:graphicFrameChg chg="mod modGraphic">
          <ac:chgData name="Benthem van, Jessica" userId="bf43e8a7-4150-4d49-ad7d-eff61bf8cb5b" providerId="ADAL" clId="{11F6AEC0-7C14-40A1-A8E3-EA7FC225843E}" dt="2019-12-03T13:16:57.900" v="44" actId="1076"/>
          <ac:graphicFrameMkLst>
            <pc:docMk/>
            <pc:sldMk cId="1138326193" sldId="269"/>
            <ac:graphicFrameMk id="15" creationId="{00000000-0000-0000-0000-000000000000}"/>
          </ac:graphicFrameMkLst>
        </pc:graphicFrameChg>
        <pc:picChg chg="add">
          <ac:chgData name="Benthem van, Jessica" userId="bf43e8a7-4150-4d49-ad7d-eff61bf8cb5b" providerId="ADAL" clId="{11F6AEC0-7C14-40A1-A8E3-EA7FC225843E}" dt="2019-12-03T13:15:38.195" v="20"/>
          <ac:picMkLst>
            <pc:docMk/>
            <pc:sldMk cId="1138326193" sldId="269"/>
            <ac:picMk id="19" creationId="{123108BD-567A-4D1B-8CD9-7A5A0C0C10DA}"/>
          </ac:picMkLst>
        </pc:picChg>
      </pc:sldChg>
    </pc:docChg>
  </pc:docChgLst>
  <pc:docChgLst>
    <pc:chgData name="Bouter, Shifra" userId="S::stbouter@che.nl::cd3e8c1a-fb37-4f3c-bd33-183f95d8b8d2" providerId="AD" clId="Web-{7A439C72-DFBD-4D87-983D-2BC583CD7D96}"/>
    <pc:docChg chg="modSld">
      <pc:chgData name="Bouter, Shifra" userId="S::stbouter@che.nl::cd3e8c1a-fb37-4f3c-bd33-183f95d8b8d2" providerId="AD" clId="Web-{7A439C72-DFBD-4D87-983D-2BC583CD7D96}" dt="2019-12-10T10:08:56.530" v="134" actId="20577"/>
      <pc:docMkLst>
        <pc:docMk/>
      </pc:docMkLst>
      <pc:sldChg chg="modSp">
        <pc:chgData name="Bouter, Shifra" userId="S::stbouter@che.nl::cd3e8c1a-fb37-4f3c-bd33-183f95d8b8d2" providerId="AD" clId="Web-{7A439C72-DFBD-4D87-983D-2BC583CD7D96}" dt="2019-12-10T10:05:33.997" v="80" actId="20577"/>
        <pc:sldMkLst>
          <pc:docMk/>
          <pc:sldMk cId="3246791956" sldId="259"/>
        </pc:sldMkLst>
        <pc:spChg chg="mod">
          <ac:chgData name="Bouter, Shifra" userId="S::stbouter@che.nl::cd3e8c1a-fb37-4f3c-bd33-183f95d8b8d2" providerId="AD" clId="Web-{7A439C72-DFBD-4D87-983D-2BC583CD7D96}" dt="2019-12-10T10:05:33.997" v="80" actId="20577"/>
          <ac:spMkLst>
            <pc:docMk/>
            <pc:sldMk cId="3246791956" sldId="259"/>
            <ac:spMk id="8" creationId="{00000000-0000-0000-0000-000000000000}"/>
          </ac:spMkLst>
        </pc:spChg>
        <pc:grpChg chg="mod ord">
          <ac:chgData name="Bouter, Shifra" userId="S::stbouter@che.nl::cd3e8c1a-fb37-4f3c-bd33-183f95d8b8d2" providerId="AD" clId="Web-{7A439C72-DFBD-4D87-983D-2BC583CD7D96}" dt="2019-12-10T10:04:27.747" v="38"/>
          <ac:grpSpMkLst>
            <pc:docMk/>
            <pc:sldMk cId="3246791956" sldId="259"/>
            <ac:grpSpMk id="24" creationId="{00000000-0000-0000-0000-000000000000}"/>
          </ac:grpSpMkLst>
        </pc:grpChg>
      </pc:sldChg>
      <pc:sldChg chg="modSp">
        <pc:chgData name="Bouter, Shifra" userId="S::stbouter@che.nl::cd3e8c1a-fb37-4f3c-bd33-183f95d8b8d2" providerId="AD" clId="Web-{7A439C72-DFBD-4D87-983D-2BC583CD7D96}" dt="2019-12-10T10:06:08.435" v="88" actId="20577"/>
        <pc:sldMkLst>
          <pc:docMk/>
          <pc:sldMk cId="481673069" sldId="262"/>
        </pc:sldMkLst>
        <pc:spChg chg="mod">
          <ac:chgData name="Bouter, Shifra" userId="S::stbouter@che.nl::cd3e8c1a-fb37-4f3c-bd33-183f95d8b8d2" providerId="AD" clId="Web-{7A439C72-DFBD-4D87-983D-2BC583CD7D96}" dt="2019-12-10T10:06:08.435" v="88" actId="20577"/>
          <ac:spMkLst>
            <pc:docMk/>
            <pc:sldMk cId="481673069" sldId="262"/>
            <ac:spMk id="26" creationId="{00000000-0000-0000-0000-000000000000}"/>
          </ac:spMkLst>
        </pc:spChg>
        <pc:graphicFrameChg chg="mod modGraphic">
          <ac:chgData name="Bouter, Shifra" userId="S::stbouter@che.nl::cd3e8c1a-fb37-4f3c-bd33-183f95d8b8d2" providerId="AD" clId="Web-{7A439C72-DFBD-4D87-983D-2BC583CD7D96}" dt="2019-12-10T10:03:23.387" v="6"/>
          <ac:graphicFrameMkLst>
            <pc:docMk/>
            <pc:sldMk cId="481673069" sldId="262"/>
            <ac:graphicFrameMk id="15" creationId="{00000000-0000-0000-0000-000000000000}"/>
          </ac:graphicFrameMkLst>
        </pc:graphicFrameChg>
      </pc:sldChg>
      <pc:sldChg chg="delSp modSp">
        <pc:chgData name="Bouter, Shifra" userId="S::stbouter@che.nl::cd3e8c1a-fb37-4f3c-bd33-183f95d8b8d2" providerId="AD" clId="Web-{7A439C72-DFBD-4D87-983D-2BC583CD7D96}" dt="2019-12-10T10:05:24.060" v="76" actId="20577"/>
        <pc:sldMkLst>
          <pc:docMk/>
          <pc:sldMk cId="2230515911" sldId="264"/>
        </pc:sldMkLst>
        <pc:spChg chg="mod">
          <ac:chgData name="Bouter, Shifra" userId="S::stbouter@che.nl::cd3e8c1a-fb37-4f3c-bd33-183f95d8b8d2" providerId="AD" clId="Web-{7A439C72-DFBD-4D87-983D-2BC583CD7D96}" dt="2019-12-10T10:05:24.060" v="76" actId="20577"/>
          <ac:spMkLst>
            <pc:docMk/>
            <pc:sldMk cId="2230515911" sldId="264"/>
            <ac:spMk id="46" creationId="{00000000-0000-0000-0000-000000000000}"/>
          </ac:spMkLst>
        </pc:spChg>
        <pc:graphicFrameChg chg="mod modGraphic">
          <ac:chgData name="Bouter, Shifra" userId="S::stbouter@che.nl::cd3e8c1a-fb37-4f3c-bd33-183f95d8b8d2" providerId="AD" clId="Web-{7A439C72-DFBD-4D87-983D-2BC583CD7D96}" dt="2019-12-10T10:05:00.653" v="67"/>
          <ac:graphicFrameMkLst>
            <pc:docMk/>
            <pc:sldMk cId="2230515911" sldId="264"/>
            <ac:graphicFrameMk id="39" creationId="{00000000-0000-0000-0000-000000000000}"/>
          </ac:graphicFrameMkLst>
        </pc:graphicFrameChg>
        <pc:picChg chg="del">
          <ac:chgData name="Bouter, Shifra" userId="S::stbouter@che.nl::cd3e8c1a-fb37-4f3c-bd33-183f95d8b8d2" providerId="AD" clId="Web-{7A439C72-DFBD-4D87-983D-2BC583CD7D96}" dt="2019-12-10T10:04:56.013" v="59"/>
          <ac:picMkLst>
            <pc:docMk/>
            <pc:sldMk cId="2230515911" sldId="264"/>
            <ac:picMk id="42" creationId="{00000000-0000-0000-0000-000000000000}"/>
          </ac:picMkLst>
        </pc:picChg>
      </pc:sldChg>
      <pc:sldChg chg="delSp modSp">
        <pc:chgData name="Bouter, Shifra" userId="S::stbouter@che.nl::cd3e8c1a-fb37-4f3c-bd33-183f95d8b8d2" providerId="AD" clId="Web-{7A439C72-DFBD-4D87-983D-2BC583CD7D96}" dt="2019-12-10T10:05:52.216" v="85"/>
        <pc:sldMkLst>
          <pc:docMk/>
          <pc:sldMk cId="2174592816" sldId="265"/>
        </pc:sldMkLst>
        <pc:graphicFrameChg chg="mod modGraphic">
          <ac:chgData name="Bouter, Shifra" userId="S::stbouter@che.nl::cd3e8c1a-fb37-4f3c-bd33-183f95d8b8d2" providerId="AD" clId="Web-{7A439C72-DFBD-4D87-983D-2BC583CD7D96}" dt="2019-12-10T10:05:52.216" v="85"/>
          <ac:graphicFrameMkLst>
            <pc:docMk/>
            <pc:sldMk cId="2174592816" sldId="265"/>
            <ac:graphicFrameMk id="33" creationId="{00000000-0000-0000-0000-000000000000}"/>
          </ac:graphicFrameMkLst>
        </pc:graphicFrameChg>
        <pc:picChg chg="del">
          <ac:chgData name="Bouter, Shifra" userId="S::stbouter@che.nl::cd3e8c1a-fb37-4f3c-bd33-183f95d8b8d2" providerId="AD" clId="Web-{7A439C72-DFBD-4D87-983D-2BC583CD7D96}" dt="2019-12-10T10:05:50.857" v="83"/>
          <ac:picMkLst>
            <pc:docMk/>
            <pc:sldMk cId="2174592816" sldId="265"/>
            <ac:picMk id="30" creationId="{00000000-0000-0000-0000-000000000000}"/>
          </ac:picMkLst>
        </pc:picChg>
      </pc:sldChg>
      <pc:sldChg chg="delSp modSp">
        <pc:chgData name="Bouter, Shifra" userId="S::stbouter@che.nl::cd3e8c1a-fb37-4f3c-bd33-183f95d8b8d2" providerId="AD" clId="Web-{7A439C72-DFBD-4D87-983D-2BC583CD7D96}" dt="2019-12-10T10:04:46.419" v="49"/>
        <pc:sldMkLst>
          <pc:docMk/>
          <pc:sldMk cId="3071978732" sldId="267"/>
        </pc:sldMkLst>
        <pc:graphicFrameChg chg="mod modGraphic">
          <ac:chgData name="Bouter, Shifra" userId="S::stbouter@che.nl::cd3e8c1a-fb37-4f3c-bd33-183f95d8b8d2" providerId="AD" clId="Web-{7A439C72-DFBD-4D87-983D-2BC583CD7D96}" dt="2019-12-10T10:04:46.419" v="49"/>
          <ac:graphicFrameMkLst>
            <pc:docMk/>
            <pc:sldMk cId="3071978732" sldId="267"/>
            <ac:graphicFrameMk id="15" creationId="{00000000-0000-0000-0000-000000000000}"/>
          </ac:graphicFrameMkLst>
        </pc:graphicFrameChg>
        <pc:picChg chg="del">
          <ac:chgData name="Bouter, Shifra" userId="S::stbouter@che.nl::cd3e8c1a-fb37-4f3c-bd33-183f95d8b8d2" providerId="AD" clId="Web-{7A439C72-DFBD-4D87-983D-2BC583CD7D96}" dt="2019-12-10T10:03:09.168" v="0"/>
          <ac:picMkLst>
            <pc:docMk/>
            <pc:sldMk cId="3071978732" sldId="267"/>
            <ac:picMk id="2" creationId="{00000000-0000-0000-0000-000000000000}"/>
          </ac:picMkLst>
        </pc:picChg>
        <pc:picChg chg="del">
          <ac:chgData name="Bouter, Shifra" userId="S::stbouter@che.nl::cd3e8c1a-fb37-4f3c-bd33-183f95d8b8d2" providerId="AD" clId="Web-{7A439C72-DFBD-4D87-983D-2BC583CD7D96}" dt="2019-12-10T10:04:40.919" v="39"/>
          <ac:picMkLst>
            <pc:docMk/>
            <pc:sldMk cId="3071978732" sldId="267"/>
            <ac:picMk id="11" creationId="{00000000-0000-0000-0000-000000000000}"/>
          </ac:picMkLst>
        </pc:picChg>
      </pc:sldChg>
      <pc:sldChg chg="delSp modSp">
        <pc:chgData name="Bouter, Shifra" userId="S::stbouter@che.nl::cd3e8c1a-fb37-4f3c-bd33-183f95d8b8d2" providerId="AD" clId="Web-{7A439C72-DFBD-4D87-983D-2BC583CD7D96}" dt="2019-12-10T10:04:53.497" v="58"/>
        <pc:sldMkLst>
          <pc:docMk/>
          <pc:sldMk cId="1552669610" sldId="268"/>
        </pc:sldMkLst>
        <pc:graphicFrameChg chg="mod modGraphic">
          <ac:chgData name="Bouter, Shifra" userId="S::stbouter@che.nl::cd3e8c1a-fb37-4f3c-bd33-183f95d8b8d2" providerId="AD" clId="Web-{7A439C72-DFBD-4D87-983D-2BC583CD7D96}" dt="2019-12-10T10:04:53.497" v="58"/>
          <ac:graphicFrameMkLst>
            <pc:docMk/>
            <pc:sldMk cId="1552669610" sldId="268"/>
            <ac:graphicFrameMk id="15" creationId="{00000000-0000-0000-0000-000000000000}"/>
          </ac:graphicFrameMkLst>
        </pc:graphicFrameChg>
        <pc:picChg chg="del">
          <ac:chgData name="Bouter, Shifra" userId="S::stbouter@che.nl::cd3e8c1a-fb37-4f3c-bd33-183f95d8b8d2" providerId="AD" clId="Web-{7A439C72-DFBD-4D87-983D-2BC583CD7D96}" dt="2019-12-10T10:04:49.013" v="50"/>
          <ac:picMkLst>
            <pc:docMk/>
            <pc:sldMk cId="1552669610" sldId="268"/>
            <ac:picMk id="24" creationId="{00000000-0000-0000-0000-000000000000}"/>
          </ac:picMkLst>
        </pc:picChg>
      </pc:sldChg>
      <pc:sldChg chg="delSp modSp">
        <pc:chgData name="Bouter, Shifra" userId="S::stbouter@che.nl::cd3e8c1a-fb37-4f3c-bd33-183f95d8b8d2" providerId="AD" clId="Web-{7A439C72-DFBD-4D87-983D-2BC583CD7D96}" dt="2019-12-10T10:08:56.530" v="133" actId="20577"/>
        <pc:sldMkLst>
          <pc:docMk/>
          <pc:sldMk cId="1138326193" sldId="269"/>
        </pc:sldMkLst>
        <pc:spChg chg="mod">
          <ac:chgData name="Bouter, Shifra" userId="S::stbouter@che.nl::cd3e8c1a-fb37-4f3c-bd33-183f95d8b8d2" providerId="AD" clId="Web-{7A439C72-DFBD-4D87-983D-2BC583CD7D96}" dt="2019-12-10T10:08:56.530" v="133" actId="20577"/>
          <ac:spMkLst>
            <pc:docMk/>
            <pc:sldMk cId="1138326193" sldId="269"/>
            <ac:spMk id="17" creationId="{00000000-0000-0000-0000-000000000000}"/>
          </ac:spMkLst>
        </pc:spChg>
        <pc:spChg chg="mod">
          <ac:chgData name="Bouter, Shifra" userId="S::stbouter@che.nl::cd3e8c1a-fb37-4f3c-bd33-183f95d8b8d2" providerId="AD" clId="Web-{7A439C72-DFBD-4D87-983D-2BC583CD7D96}" dt="2019-12-10T10:06:46.638" v="110" actId="20577"/>
          <ac:spMkLst>
            <pc:docMk/>
            <pc:sldMk cId="1138326193" sldId="269"/>
            <ac:spMk id="26" creationId="{00000000-0000-0000-0000-000000000000}"/>
          </ac:spMkLst>
        </pc:spChg>
        <pc:spChg chg="mod">
          <ac:chgData name="Bouter, Shifra" userId="S::stbouter@che.nl::cd3e8c1a-fb37-4f3c-bd33-183f95d8b8d2" providerId="AD" clId="Web-{7A439C72-DFBD-4D87-983D-2BC583CD7D96}" dt="2019-12-10T10:06:50.529" v="112" actId="1076"/>
          <ac:spMkLst>
            <pc:docMk/>
            <pc:sldMk cId="1138326193" sldId="269"/>
            <ac:spMk id="27" creationId="{00000000-0000-0000-0000-000000000000}"/>
          </ac:spMkLst>
        </pc:spChg>
        <pc:graphicFrameChg chg="mod modGraphic">
          <ac:chgData name="Bouter, Shifra" userId="S::stbouter@che.nl::cd3e8c1a-fb37-4f3c-bd33-183f95d8b8d2" providerId="AD" clId="Web-{7A439C72-DFBD-4D87-983D-2BC583CD7D96}" dt="2019-12-10T10:03:54.809" v="34"/>
          <ac:graphicFrameMkLst>
            <pc:docMk/>
            <pc:sldMk cId="1138326193" sldId="269"/>
            <ac:graphicFrameMk id="15" creationId="{00000000-0000-0000-0000-000000000000}"/>
          </ac:graphicFrameMkLst>
        </pc:graphicFrameChg>
        <pc:picChg chg="del">
          <ac:chgData name="Bouter, Shifra" userId="S::stbouter@che.nl::cd3e8c1a-fb37-4f3c-bd33-183f95d8b8d2" providerId="AD" clId="Web-{7A439C72-DFBD-4D87-983D-2BC583CD7D96}" dt="2019-12-10T10:03:51.997" v="33"/>
          <ac:picMkLst>
            <pc:docMk/>
            <pc:sldMk cId="1138326193" sldId="269"/>
            <ac:picMk id="11" creationId="{00000000-0000-0000-0000-000000000000}"/>
          </ac:picMkLst>
        </pc:picChg>
      </pc:sldChg>
    </pc:docChg>
  </pc:docChgLst>
  <pc:docChgLst>
    <pc:chgData name="Bouter, Shifra" userId="S::stbouter@che.nl::cd3e8c1a-fb37-4f3c-bd33-183f95d8b8d2" providerId="AD" clId="Web-{55B232C8-5457-5549-EB21-E023C8A39D40}"/>
    <pc:docChg chg="modSld">
      <pc:chgData name="Bouter, Shifra" userId="S::stbouter@che.nl::cd3e8c1a-fb37-4f3c-bd33-183f95d8b8d2" providerId="AD" clId="Web-{55B232C8-5457-5549-EB21-E023C8A39D40}" dt="2020-01-17T14:58:55.439" v="0"/>
      <pc:docMkLst>
        <pc:docMk/>
      </pc:docMkLst>
      <pc:sldChg chg="delSp">
        <pc:chgData name="Bouter, Shifra" userId="S::stbouter@che.nl::cd3e8c1a-fb37-4f3c-bd33-183f95d8b8d2" providerId="AD" clId="Web-{55B232C8-5457-5549-EB21-E023C8A39D40}" dt="2020-01-17T14:58:55.439" v="0"/>
        <pc:sldMkLst>
          <pc:docMk/>
          <pc:sldMk cId="2174592816" sldId="265"/>
        </pc:sldMkLst>
        <pc:picChg chg="del">
          <ac:chgData name="Bouter, Shifra" userId="S::stbouter@che.nl::cd3e8c1a-fb37-4f3c-bd33-183f95d8b8d2" providerId="AD" clId="Web-{55B232C8-5457-5549-EB21-E023C8A39D40}" dt="2020-01-17T14:58:55.439" v="0"/>
          <ac:picMkLst>
            <pc:docMk/>
            <pc:sldMk cId="2174592816" sldId="265"/>
            <ac:picMk id="10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2AE3411-88F9-4C68-A63B-24A363239665}" type="datetimeFigureOut">
              <a:rPr lang="nl-NL" smtClean="0"/>
              <a:t>17-1-2020</a:t>
            </a:fld>
            <a:endParaRPr lang="nl-NL"/>
          </a:p>
        </p:txBody>
      </p:sp>
      <p:sp>
        <p:nvSpPr>
          <p:cNvPr id="4" name="Tijdelijke aanduiding voor dia-afbeelding 3"/>
          <p:cNvSpPr>
            <a:spLocks noGrp="1" noRot="1" noChangeAspect="1"/>
          </p:cNvSpPr>
          <p:nvPr>
            <p:ph type="sldImg" idx="2"/>
          </p:nvPr>
        </p:nvSpPr>
        <p:spPr>
          <a:xfrm>
            <a:off x="1577975" y="744538"/>
            <a:ext cx="3638550" cy="37242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903B14BA-0431-4130-8AF6-67C16E17B4C7}" type="slidenum">
              <a:rPr lang="nl-NL" smtClean="0"/>
              <a:t>‹nr.›</a:t>
            </a:fld>
            <a:endParaRPr lang="nl-NL"/>
          </a:p>
        </p:txBody>
      </p:sp>
    </p:spTree>
    <p:extLst>
      <p:ext uri="{BB962C8B-B14F-4D97-AF65-F5344CB8AC3E}">
        <p14:creationId xmlns:p14="http://schemas.microsoft.com/office/powerpoint/2010/main" val="2160683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1</a:t>
            </a:fld>
            <a:endParaRPr lang="nl-NL"/>
          </a:p>
        </p:txBody>
      </p:sp>
    </p:spTree>
    <p:extLst>
      <p:ext uri="{BB962C8B-B14F-4D97-AF65-F5344CB8AC3E}">
        <p14:creationId xmlns:p14="http://schemas.microsoft.com/office/powerpoint/2010/main" val="3264828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3</a:t>
            </a:fld>
            <a:endParaRPr lang="nl-NL"/>
          </a:p>
        </p:txBody>
      </p:sp>
    </p:spTree>
    <p:extLst>
      <p:ext uri="{BB962C8B-B14F-4D97-AF65-F5344CB8AC3E}">
        <p14:creationId xmlns:p14="http://schemas.microsoft.com/office/powerpoint/2010/main" val="162098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4</a:t>
            </a:fld>
            <a:endParaRPr lang="nl-NL"/>
          </a:p>
        </p:txBody>
      </p:sp>
    </p:spTree>
    <p:extLst>
      <p:ext uri="{BB962C8B-B14F-4D97-AF65-F5344CB8AC3E}">
        <p14:creationId xmlns:p14="http://schemas.microsoft.com/office/powerpoint/2010/main" val="1930361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5</a:t>
            </a:fld>
            <a:endParaRPr lang="nl-NL"/>
          </a:p>
        </p:txBody>
      </p:sp>
    </p:spTree>
    <p:extLst>
      <p:ext uri="{BB962C8B-B14F-4D97-AF65-F5344CB8AC3E}">
        <p14:creationId xmlns:p14="http://schemas.microsoft.com/office/powerpoint/2010/main" val="698025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03B14BA-0431-4130-8AF6-67C16E17B4C7}" type="slidenum">
              <a:rPr lang="nl-NL" smtClean="0"/>
              <a:t>6</a:t>
            </a:fld>
            <a:endParaRPr lang="nl-NL"/>
          </a:p>
        </p:txBody>
      </p:sp>
    </p:spTree>
    <p:extLst>
      <p:ext uri="{BB962C8B-B14F-4D97-AF65-F5344CB8AC3E}">
        <p14:creationId xmlns:p14="http://schemas.microsoft.com/office/powerpoint/2010/main" val="1172815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908131"/>
            <a:ext cx="7772400" cy="2006652"/>
          </a:xfrm>
        </p:spPr>
        <p:txBody>
          <a:bodyPr/>
          <a:lstStyle/>
          <a:p>
            <a:r>
              <a:rPr lang="nl-NL"/>
              <a:t>Klik om de stijl te bewerken</a:t>
            </a:r>
          </a:p>
        </p:txBody>
      </p:sp>
      <p:sp>
        <p:nvSpPr>
          <p:cNvPr id="3" name="Ondertitel 2"/>
          <p:cNvSpPr>
            <a:spLocks noGrp="1"/>
          </p:cNvSpPr>
          <p:nvPr>
            <p:ph type="subTitle" idx="1"/>
          </p:nvPr>
        </p:nvSpPr>
        <p:spPr>
          <a:xfrm>
            <a:off x="1371600" y="5304844"/>
            <a:ext cx="6400800" cy="23923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645010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90747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374895"/>
            <a:ext cx="2057400" cy="7987603"/>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374895"/>
            <a:ext cx="6019800" cy="7987603"/>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34097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2243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6015624"/>
            <a:ext cx="7772400" cy="185929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3967799"/>
            <a:ext cx="7772400" cy="204782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230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2184348"/>
            <a:ext cx="4038600" cy="617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2184348"/>
            <a:ext cx="4038600" cy="617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50783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2095500"/>
            <a:ext cx="4040188" cy="87330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968805"/>
            <a:ext cx="4040188" cy="539369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7" y="2095500"/>
            <a:ext cx="4041775" cy="87330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7" y="2968805"/>
            <a:ext cx="4041775" cy="539369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8" name="Tijdelijke aanduiding voor voettekst 7"/>
          <p:cNvSpPr>
            <a:spLocks noGrp="1"/>
          </p:cNvSpPr>
          <p:nvPr>
            <p:ph type="ftr" sz="quarter" idx="11"/>
          </p:nvPr>
        </p:nvSpPr>
        <p:spPr/>
        <p:txBody>
          <a:bodyPr/>
          <a:lstStyle/>
          <a:p>
            <a:endParaRPr lang="nl-NL">
              <a:solidFill>
                <a:prstClr val="black">
                  <a:tint val="75000"/>
                </a:prstClr>
              </a:solidFill>
            </a:endParaRPr>
          </a:p>
        </p:txBody>
      </p:sp>
      <p:sp>
        <p:nvSpPr>
          <p:cNvPr id="9" name="Tijdelijke aanduiding voor dianummer 8"/>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277416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4" name="Tijdelijke aanduiding voor voettekst 3"/>
          <p:cNvSpPr>
            <a:spLocks noGrp="1"/>
          </p:cNvSpPr>
          <p:nvPr>
            <p:ph type="ftr" sz="quarter" idx="11"/>
          </p:nvPr>
        </p:nvSpPr>
        <p:spPr/>
        <p:txBody>
          <a:bodyPr/>
          <a:lstStyle/>
          <a:p>
            <a:endParaRPr lang="nl-NL">
              <a:solidFill>
                <a:prstClr val="black">
                  <a:tint val="75000"/>
                </a:prstClr>
              </a:solidFill>
            </a:endParaRPr>
          </a:p>
        </p:txBody>
      </p:sp>
      <p:sp>
        <p:nvSpPr>
          <p:cNvPr id="5" name="Tijdelijke aanduiding voor dianummer 4"/>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420043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3" name="Tijdelijke aanduiding voor voettekst 2"/>
          <p:cNvSpPr>
            <a:spLocks noGrp="1"/>
          </p:cNvSpPr>
          <p:nvPr>
            <p:ph type="ftr" sz="quarter" idx="11"/>
          </p:nvPr>
        </p:nvSpPr>
        <p:spPr/>
        <p:txBody>
          <a:bodyPr/>
          <a:lstStyle/>
          <a:p>
            <a:endParaRPr lang="nl-NL">
              <a:solidFill>
                <a:prstClr val="black">
                  <a:tint val="75000"/>
                </a:prstClr>
              </a:solidFill>
            </a:endParaRPr>
          </a:p>
        </p:txBody>
      </p:sp>
      <p:sp>
        <p:nvSpPr>
          <p:cNvPr id="4" name="Tijdelijke aanduiding voor dianummer 3"/>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97052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372727"/>
            <a:ext cx="3008313" cy="1586252"/>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372726"/>
            <a:ext cx="5111750" cy="79897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2" y="1958979"/>
            <a:ext cx="3008313" cy="6403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454811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6553041"/>
            <a:ext cx="5486400" cy="773624"/>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836466"/>
            <a:ext cx="5486400" cy="56168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7326665"/>
            <a:ext cx="5486400" cy="109867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52994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374894"/>
            <a:ext cx="8229600" cy="1560248"/>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2184348"/>
            <a:ext cx="8229600" cy="617815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8676714"/>
            <a:ext cx="2133600" cy="498412"/>
          </a:xfrm>
          <a:prstGeom prst="rect">
            <a:avLst/>
          </a:prstGeom>
        </p:spPr>
        <p:txBody>
          <a:bodyPr vert="horz" lIns="91440" tIns="45720" rIns="91440" bIns="45720" rtlCol="0" anchor="ctr"/>
          <a:lstStyle>
            <a:lvl1pPr algn="l">
              <a:defRPr sz="1200">
                <a:solidFill>
                  <a:schemeClr val="tx1">
                    <a:tint val="75000"/>
                  </a:schemeClr>
                </a:solidFill>
              </a:defRPr>
            </a:lvl1pPr>
          </a:lstStyle>
          <a:p>
            <a:fld id="{E14708A7-49C1-456A-AF20-4D5D8C448751}" type="datetimeFigureOut">
              <a:rPr lang="nl-NL" smtClean="0">
                <a:solidFill>
                  <a:prstClr val="black">
                    <a:tint val="75000"/>
                  </a:prstClr>
                </a:solidFill>
              </a:rPr>
              <a:pPr/>
              <a:t>17-1-2020</a:t>
            </a:fld>
            <a:endParaRPr lang="nl-NL">
              <a:solidFill>
                <a:prstClr val="black">
                  <a:tint val="75000"/>
                </a:prstClr>
              </a:solidFill>
            </a:endParaRPr>
          </a:p>
        </p:txBody>
      </p:sp>
      <p:sp>
        <p:nvSpPr>
          <p:cNvPr id="5" name="Tijdelijke aanduiding voor voettekst 4"/>
          <p:cNvSpPr>
            <a:spLocks noGrp="1"/>
          </p:cNvSpPr>
          <p:nvPr>
            <p:ph type="ftr" sz="quarter" idx="3"/>
          </p:nvPr>
        </p:nvSpPr>
        <p:spPr>
          <a:xfrm>
            <a:off x="3124200" y="8676714"/>
            <a:ext cx="2895600" cy="4984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solidFill>
                <a:prstClr val="black">
                  <a:tint val="75000"/>
                </a:prstClr>
              </a:solidFill>
            </a:endParaRPr>
          </a:p>
        </p:txBody>
      </p:sp>
      <p:sp>
        <p:nvSpPr>
          <p:cNvPr id="6" name="Tijdelijke aanduiding voor dianummer 5"/>
          <p:cNvSpPr>
            <a:spLocks noGrp="1"/>
          </p:cNvSpPr>
          <p:nvPr>
            <p:ph type="sldNum" sz="quarter" idx="4"/>
          </p:nvPr>
        </p:nvSpPr>
        <p:spPr>
          <a:xfrm>
            <a:off x="6553200" y="8676714"/>
            <a:ext cx="2133600" cy="498412"/>
          </a:xfrm>
          <a:prstGeom prst="rect">
            <a:avLst/>
          </a:prstGeom>
        </p:spPr>
        <p:txBody>
          <a:bodyPr vert="horz" lIns="91440" tIns="45720" rIns="91440" bIns="45720" rtlCol="0" anchor="ctr"/>
          <a:lstStyle>
            <a:lvl1pPr algn="r">
              <a:defRPr sz="1200">
                <a:solidFill>
                  <a:schemeClr val="tx1">
                    <a:tint val="75000"/>
                  </a:schemeClr>
                </a:solidFill>
              </a:defRPr>
            </a:lvl1pPr>
          </a:lstStyle>
          <a:p>
            <a:fld id="{EF550540-1BA7-4AAF-A798-04277A54ECCF}"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6992892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franklincovey.nl/de-7-eigenschappen-van-effectief-leiderschap/"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denkproducties.nl/media/samenvatting-dromen-durven-doen-be-tiggelaar.pdf"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jpeg"/><Relationship Id="rId7" Type="http://schemas.openxmlformats.org/officeDocument/2006/relationships/hyperlink" Target="https://www.verpleegkundigleiderschap.nu"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hyperlink" Target="http://www.biography.com/people/florence-nightingale-9423539"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www.zorgwijzer.nl/faq/veranderingen-in-de-zorg" TargetMode="External"/><Relationship Id="rId5" Type="http://schemas.openxmlformats.org/officeDocument/2006/relationships/hyperlink" Target="https://www.vilans.nl/vilans/media/documents/producten/ouderenzorg-2035-anna-appeltaart.pdf" TargetMode="External"/><Relationship Id="rId4" Type="http://schemas.openxmlformats.org/officeDocument/2006/relationships/hyperlink" Target="https://www.venvn.nl/portals/1/nieuws/ouder%20dan%202010/3_profiel%20verpleegkundige_def.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nursing.nl/thema/tuchtrecht/#read-mor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venvn.nl/Portals/1/Nieuws/2015%20documenten/20150702_Juryrapport%20genomineerden%20Zorgaward%202015.pdf" TargetMode="External"/><Relationship Id="rId4" Type="http://schemas.openxmlformats.org/officeDocument/2006/relationships/hyperlink" Target="https://www.fni.nl/voortrekkers-pioniers-en-rolmodelle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239660"/>
          </a:xfrm>
          <a:prstGeom prst="rect">
            <a:avLst/>
          </a:prstGeom>
          <a:noFill/>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dirty="0">
              <a:solidFill>
                <a:prstClr val="black"/>
              </a:solidFill>
            </a:endParaRPr>
          </a:p>
        </p:txBody>
      </p:sp>
      <p:sp>
        <p:nvSpPr>
          <p:cNvPr id="7" name="Tekstvak 6"/>
          <p:cNvSpPr txBox="1"/>
          <p:nvPr/>
        </p:nvSpPr>
        <p:spPr>
          <a:xfrm>
            <a:off x="279825" y="1053419"/>
            <a:ext cx="4314044" cy="3323987"/>
          </a:xfrm>
          <a:prstGeom prst="rect">
            <a:avLst/>
          </a:prstGeom>
          <a:noFill/>
          <a:ln w="28575">
            <a:solidFill>
              <a:srgbClr val="0072BA"/>
            </a:solidFill>
          </a:ln>
        </p:spPr>
        <p:txBody>
          <a:bodyPr wrap="square" rtlCol="0">
            <a:spAutoFit/>
          </a:bodyPr>
          <a:lstStyle/>
          <a:p>
            <a:r>
              <a:rPr lang="nl-NL" sz="1400" b="1" dirty="0">
                <a:solidFill>
                  <a:prstClr val="black"/>
                </a:solidFill>
              </a:rPr>
              <a:t>Introductie</a:t>
            </a:r>
          </a:p>
          <a:p>
            <a:r>
              <a:rPr lang="nl-NL" sz="1400" dirty="0">
                <a:solidFill>
                  <a:prstClr val="black"/>
                </a:solidFill>
              </a:rPr>
              <a:t>In deze leertaak staat het begrip verpleegkundig leiderschap centraal. Sommigen, zoals Hester Vermeulen en Pieterbas </a:t>
            </a:r>
            <a:r>
              <a:rPr lang="nl-NL" sz="1400" dirty="0" err="1">
                <a:solidFill>
                  <a:prstClr val="black"/>
                </a:solidFill>
              </a:rPr>
              <a:t>Lalleman</a:t>
            </a:r>
            <a:r>
              <a:rPr lang="nl-NL" sz="1400" dirty="0">
                <a:solidFill>
                  <a:prstClr val="black"/>
                </a:solidFill>
              </a:rPr>
              <a:t>, promoten verpleegkundig leiderschap; anderen verkondigen dat het met dit begrip om weer een nieuwe hype in verpleegkundigenland gaat. Volgens hen houdt verpleegkundig leiderschap niets meer in dan als verpleegkundige de verpleegkundige competenties met verve uitvoeren in de dagelijkse praktijk. </a:t>
            </a:r>
          </a:p>
          <a:p>
            <a:endParaRPr lang="nl-NL" sz="1400" dirty="0">
              <a:solidFill>
                <a:prstClr val="black"/>
              </a:solidFill>
            </a:endParaRPr>
          </a:p>
          <a:p>
            <a:r>
              <a:rPr lang="nl-NL" sz="1400" dirty="0">
                <a:solidFill>
                  <a:prstClr val="black"/>
                </a:solidFill>
              </a:rPr>
              <a:t>Wat vind jij? En wat voor verpleegkundige wil jij zijn?</a:t>
            </a:r>
          </a:p>
          <a:p>
            <a:r>
              <a:rPr lang="nl-NL" sz="1400" dirty="0">
                <a:solidFill>
                  <a:prstClr val="black"/>
                </a:solidFill>
              </a:rPr>
              <a:t>Deze leertaak helpt je je visie op verpleegkundig leiderschap te vormen.</a:t>
            </a:r>
          </a:p>
          <a:p>
            <a:endParaRPr lang="nl-NL" sz="1400" dirty="0">
              <a:solidFill>
                <a:prstClr val="black"/>
              </a:solidFill>
            </a:endParaRPr>
          </a:p>
        </p:txBody>
      </p:sp>
      <p:sp>
        <p:nvSpPr>
          <p:cNvPr id="8" name="Tekstvak 7"/>
          <p:cNvSpPr txBox="1"/>
          <p:nvPr/>
        </p:nvSpPr>
        <p:spPr>
          <a:xfrm>
            <a:off x="279825" y="4637187"/>
            <a:ext cx="4314044" cy="2708434"/>
          </a:xfrm>
          <a:prstGeom prst="rect">
            <a:avLst/>
          </a:prstGeom>
          <a:noFill/>
          <a:ln w="28575">
            <a:solidFill>
              <a:srgbClr val="0072BA"/>
            </a:solidFill>
          </a:ln>
        </p:spPr>
        <p:txBody>
          <a:bodyPr wrap="square" rtlCol="0" anchor="t">
            <a:spAutoFit/>
          </a:bodyPr>
          <a:lstStyle/>
          <a:p>
            <a:r>
              <a:rPr lang="nl-NL" sz="1600" b="1" dirty="0"/>
              <a:t>Indicatoren</a:t>
            </a:r>
            <a:endParaRPr lang="nl-NL" sz="1600" b="1" dirty="0">
              <a:solidFill>
                <a:prstClr val="black"/>
              </a:solidFill>
            </a:endParaRPr>
          </a:p>
          <a:p>
            <a:pPr marL="285750" indent="-285750">
              <a:buFont typeface="Arial" panose="020B0604020202020204" pitchFamily="34" charset="0"/>
              <a:buChar char="•"/>
            </a:pPr>
            <a:r>
              <a:rPr lang="nl-NL" sz="1400" dirty="0">
                <a:solidFill>
                  <a:prstClr val="black"/>
                </a:solidFill>
              </a:rPr>
              <a:t>Je benoemt van drie verschillende rolmodellen de eigenschappen van persoonlijk en professioneel leiderschap en spiegelt dat met eigen handelen</a:t>
            </a:r>
          </a:p>
          <a:p>
            <a:pPr marL="285750" indent="-285750">
              <a:buFont typeface="Arial" panose="020B0604020202020204" pitchFamily="34" charset="0"/>
              <a:buChar char="•"/>
            </a:pPr>
            <a:r>
              <a:rPr lang="nl-NL" sz="1400" dirty="0">
                <a:solidFill>
                  <a:prstClr val="black"/>
                </a:solidFill>
              </a:rPr>
              <a:t>Je selecteert actuele professionele, politieke en maatschappelijke ontwikkelingen en illustreert de gevolgen voor het eigen handelen </a:t>
            </a:r>
          </a:p>
          <a:p>
            <a:pPr marL="285750" indent="-285750">
              <a:buFont typeface="Arial" panose="020B0604020202020204" pitchFamily="34" charset="0"/>
              <a:buChar char="•"/>
            </a:pPr>
            <a:r>
              <a:rPr lang="nl-NL" sz="1400" dirty="0">
                <a:solidFill>
                  <a:prstClr val="black"/>
                </a:solidFill>
              </a:rPr>
              <a:t>Je toetst beroepswaarden en professioneel gedrag met het eigen en andermans handelen en spreekt collega’s en aankomend verpleegkundigen aan op niet passend professioneel gedrag </a:t>
            </a:r>
          </a:p>
          <a:p>
            <a:pPr marL="285750" indent="-285750">
              <a:buFont typeface="Arial" panose="020B0604020202020204" pitchFamily="34" charset="0"/>
              <a:buChar char="•"/>
            </a:pPr>
            <a:endParaRPr lang="nl-NL" sz="1400" dirty="0">
              <a:solidFill>
                <a:prstClr val="black"/>
              </a:solidFill>
            </a:endParaRPr>
          </a:p>
        </p:txBody>
      </p:sp>
      <p:sp>
        <p:nvSpPr>
          <p:cNvPr id="9" name="Tekstvak 8"/>
          <p:cNvSpPr txBox="1"/>
          <p:nvPr/>
        </p:nvSpPr>
        <p:spPr>
          <a:xfrm>
            <a:off x="4779053" y="3339301"/>
            <a:ext cx="4113427" cy="2277547"/>
          </a:xfrm>
          <a:prstGeom prst="rect">
            <a:avLst/>
          </a:prstGeom>
          <a:noFill/>
          <a:ln w="28575">
            <a:solidFill>
              <a:srgbClr val="0072BA"/>
            </a:solidFill>
          </a:ln>
        </p:spPr>
        <p:txBody>
          <a:bodyPr wrap="square" rtlCol="0">
            <a:spAutoFit/>
          </a:bodyPr>
          <a:lstStyle/>
          <a:p>
            <a:r>
              <a:rPr lang="nl-NL" sz="1600" b="1" dirty="0">
                <a:solidFill>
                  <a:prstClr val="black"/>
                </a:solidFill>
              </a:rPr>
              <a:t>Doelen</a:t>
            </a:r>
          </a:p>
          <a:p>
            <a:r>
              <a:rPr lang="nl-NL" sz="1400" dirty="0">
                <a:solidFill>
                  <a:prstClr val="black"/>
                </a:solidFill>
              </a:rPr>
              <a:t>Je kunt:</a:t>
            </a:r>
          </a:p>
          <a:p>
            <a:pPr marL="342900" indent="-342900">
              <a:buFont typeface="+mj-lt"/>
              <a:buAutoNum type="arabicPeriod"/>
            </a:pPr>
            <a:r>
              <a:rPr lang="nl-NL" sz="1400" dirty="0">
                <a:solidFill>
                  <a:prstClr val="black"/>
                </a:solidFill>
              </a:rPr>
              <a:t>De begrippen persoonlijk en professioneel leiderschap aan anderen uitleggen;</a:t>
            </a:r>
          </a:p>
          <a:p>
            <a:pPr marL="342900" indent="-342900">
              <a:buFont typeface="+mj-lt"/>
              <a:buAutoNum type="arabicPeriod"/>
            </a:pPr>
            <a:r>
              <a:rPr lang="nl-NL" sz="1400" dirty="0">
                <a:solidFill>
                  <a:prstClr val="black"/>
                </a:solidFill>
              </a:rPr>
              <a:t>De belangrijkste actuele professionele, politieke en maatschappelijke ontwikkelingen voor de zorg benoemen;</a:t>
            </a:r>
          </a:p>
          <a:p>
            <a:pPr marL="342900" indent="-342900">
              <a:buFont typeface="+mj-lt"/>
              <a:buAutoNum type="arabicPeriod"/>
            </a:pPr>
            <a:r>
              <a:rPr lang="nl-NL" sz="1400" dirty="0">
                <a:solidFill>
                  <a:prstClr val="black"/>
                </a:solidFill>
              </a:rPr>
              <a:t>de belangrijkste bronnen voor beroepswaarden en professioneel gedrag benoemen.</a:t>
            </a:r>
          </a:p>
          <a:p>
            <a:pPr marL="342900" indent="-342900">
              <a:buFont typeface="+mj-lt"/>
              <a:buAutoNum type="arabicPeriod"/>
            </a:pPr>
            <a:endParaRPr lang="nl-NL" sz="1400" i="1" dirty="0">
              <a:solidFill>
                <a:prstClr val="black"/>
              </a:solidFill>
            </a:endParaRPr>
          </a:p>
        </p:txBody>
      </p:sp>
      <p:sp>
        <p:nvSpPr>
          <p:cNvPr id="10" name="Tekstvak 9"/>
          <p:cNvSpPr txBox="1"/>
          <p:nvPr/>
        </p:nvSpPr>
        <p:spPr>
          <a:xfrm>
            <a:off x="4779053" y="1053419"/>
            <a:ext cx="4113427" cy="2031325"/>
          </a:xfrm>
          <a:prstGeom prst="rect">
            <a:avLst/>
          </a:prstGeom>
          <a:noFill/>
          <a:ln w="25400">
            <a:solidFill>
              <a:srgbClr val="0072BA"/>
            </a:solidFill>
          </a:ln>
        </p:spPr>
        <p:txBody>
          <a:bodyPr wrap="square" rtlCol="0">
            <a:spAutoFit/>
          </a:bodyPr>
          <a:lstStyle/>
          <a:p>
            <a:r>
              <a:rPr lang="nl-NL" sz="1600" b="1" dirty="0">
                <a:solidFill>
                  <a:prstClr val="black"/>
                </a:solidFill>
              </a:rPr>
              <a:t>Kort overzicht </a:t>
            </a:r>
          </a:p>
          <a:p>
            <a:endParaRPr lang="nl-NL" sz="1200" b="1" dirty="0">
              <a:solidFill>
                <a:prstClr val="black"/>
              </a:solidFill>
            </a:endParaRPr>
          </a:p>
          <a:p>
            <a:pPr marL="342900" indent="-342900">
              <a:buAutoNum type="arabicPeriod"/>
            </a:pPr>
            <a:r>
              <a:rPr lang="nl-NL" sz="1400" dirty="0">
                <a:solidFill>
                  <a:prstClr val="black"/>
                </a:solidFill>
              </a:rPr>
              <a:t>Persoonlijk leiderschap</a:t>
            </a:r>
          </a:p>
          <a:p>
            <a:pPr marL="342900" indent="-342900">
              <a:buAutoNum type="arabicPeriod"/>
            </a:pPr>
            <a:r>
              <a:rPr lang="nl-NL" sz="1400" dirty="0">
                <a:solidFill>
                  <a:prstClr val="black"/>
                </a:solidFill>
              </a:rPr>
              <a:t>Oriëntatie op verpleegkundig leiderschap</a:t>
            </a:r>
          </a:p>
          <a:p>
            <a:pPr marL="342900" indent="-342900">
              <a:buAutoNum type="arabicPeriod"/>
            </a:pPr>
            <a:r>
              <a:rPr lang="nl-NL" sz="1400" dirty="0">
                <a:solidFill>
                  <a:prstClr val="black"/>
                </a:solidFill>
              </a:rPr>
              <a:t>Ontwikkelingen in de zorg</a:t>
            </a:r>
          </a:p>
          <a:p>
            <a:pPr marL="342900" indent="-342900">
              <a:buAutoNum type="arabicPeriod"/>
            </a:pPr>
            <a:r>
              <a:rPr lang="nl-NL" sz="1400" dirty="0">
                <a:solidFill>
                  <a:prstClr val="black"/>
                </a:solidFill>
              </a:rPr>
              <a:t>Beroepswaarden en professioneel gedrag</a:t>
            </a:r>
          </a:p>
          <a:p>
            <a:pPr marL="342900" indent="-342900">
              <a:buAutoNum type="arabicPeriod"/>
            </a:pPr>
            <a:r>
              <a:rPr lang="nl-NL" sz="1400" dirty="0">
                <a:solidFill>
                  <a:prstClr val="black"/>
                </a:solidFill>
              </a:rPr>
              <a:t>Eigen gedrag spiegelen aan rolmodellen</a:t>
            </a:r>
          </a:p>
          <a:p>
            <a:pPr marL="342900" indent="-342900">
              <a:buAutoNum type="arabicPeriod"/>
            </a:pPr>
            <a:r>
              <a:rPr lang="nl-NL" sz="1400" dirty="0">
                <a:solidFill>
                  <a:prstClr val="black"/>
                </a:solidFill>
              </a:rPr>
              <a:t>Opbrengst</a:t>
            </a:r>
          </a:p>
          <a:p>
            <a:pPr marL="342900" indent="-342900">
              <a:buAutoNum type="arabicPeriod"/>
            </a:pPr>
            <a:endParaRPr lang="nl-NL" sz="1400" dirty="0">
              <a:solidFill>
                <a:prstClr val="black"/>
              </a:solidFill>
            </a:endParaRPr>
          </a:p>
        </p:txBody>
      </p:sp>
      <p:sp>
        <p:nvSpPr>
          <p:cNvPr id="12" name="Rechthoek 11"/>
          <p:cNvSpPr/>
          <p:nvPr/>
        </p:nvSpPr>
        <p:spPr>
          <a:xfrm>
            <a:off x="249660" y="897651"/>
            <a:ext cx="8642820"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pSp>
        <p:nvGrpSpPr>
          <p:cNvPr id="24" name="Groep 23"/>
          <p:cNvGrpSpPr/>
          <p:nvPr/>
        </p:nvGrpSpPr>
        <p:grpSpPr>
          <a:xfrm>
            <a:off x="8373606" y="108923"/>
            <a:ext cx="682585" cy="714102"/>
            <a:chOff x="8373606" y="108923"/>
            <a:chExt cx="682585" cy="714102"/>
          </a:xfrm>
        </p:grpSpPr>
        <p:sp>
          <p:nvSpPr>
            <p:cNvPr id="26"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7" name="Afbeelding 26"/>
            <p:cNvPicPr>
              <a:picLocks noChangeAspect="1"/>
            </p:cNvPicPr>
            <p:nvPr/>
          </p:nvPicPr>
          <p:blipFill rotWithShape="1">
            <a:blip r:embed="rId3"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28" name="Tabel 27"/>
          <p:cNvGraphicFramePr>
            <a:graphicFrameLocks noGrp="1"/>
          </p:cNvGraphicFramePr>
          <p:nvPr>
            <p:extLst>
              <p:ext uri="{D42A27DB-BD31-4B8C-83A1-F6EECF244321}">
                <p14:modId xmlns:p14="http://schemas.microsoft.com/office/powerpoint/2010/main" val="438153818"/>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388298">
                  <a:extLst>
                    <a:ext uri="{9D8B030D-6E8A-4147-A177-3AD203B41FA5}">
                      <a16:colId xmlns:a16="http://schemas.microsoft.com/office/drawing/2014/main" val="20000"/>
                    </a:ext>
                  </a:extLst>
                </a:gridCol>
              </a:tblGrid>
              <a:tr h="451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baseline="0" dirty="0">
                          <a:solidFill>
                            <a:schemeClr val="tx1"/>
                          </a:solidFill>
                        </a:rPr>
                        <a:t>Leertaak Verpleegkundig leiderschap</a:t>
                      </a:r>
                      <a:endParaRPr lang="nl-NL" sz="1800" b="1" dirty="0">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pic>
        <p:nvPicPr>
          <p:cNvPr id="22" name="Picture 2">
            <a:extLst>
              <a:ext uri="{FF2B5EF4-FFF2-40B4-BE49-F238E27FC236}">
                <a16:creationId xmlns:a16="http://schemas.microsoft.com/office/drawing/2014/main" id="{A22389A1-BADE-481C-A8A5-889B0A9AD3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6791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52088" y="49596"/>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7" name="Tekstvak 6"/>
          <p:cNvSpPr txBox="1"/>
          <p:nvPr/>
        </p:nvSpPr>
        <p:spPr>
          <a:xfrm>
            <a:off x="289154" y="1142151"/>
            <a:ext cx="8577815" cy="1877437"/>
          </a:xfrm>
          <a:prstGeom prst="rect">
            <a:avLst/>
          </a:prstGeom>
          <a:noFill/>
          <a:ln w="28575">
            <a:solidFill>
              <a:srgbClr val="0072BA"/>
            </a:solidFill>
            <a:prstDash val="solid"/>
          </a:ln>
        </p:spPr>
        <p:txBody>
          <a:bodyPr wrap="square" rtlCol="0">
            <a:spAutoFit/>
          </a:bodyPr>
          <a:lstStyle/>
          <a:p>
            <a:r>
              <a:rPr lang="nl-NL" sz="1600" b="1" dirty="0">
                <a:solidFill>
                  <a:prstClr val="black"/>
                </a:solidFill>
              </a:rPr>
              <a:t>Inleiding</a:t>
            </a:r>
          </a:p>
          <a:p>
            <a:r>
              <a:rPr lang="nl-NL" sz="1400" dirty="0">
                <a:solidFill>
                  <a:prstClr val="black"/>
                </a:solidFill>
              </a:rPr>
              <a:t>Om verpleegkundig leiderschap te kunnen tonen is het van belang om leiding te kunnen geven aan jezelf. Dat klinkt misschien raar, maar kijk maar eens om je heen; veel mensen laten zich leiden door wat hen overkomt, wat anderen willen, hoe ze zich die dag voelen, enz.. Hoe zou het zijn om te weten wie en/of wat jij in je leven belangrijk vindt, wie en/of wat jij wil zijn, welke doelen je wilt bereiken en dat je die doelen ook weet te bereiken? Misschien herken je dit al in je persoonlijk leven, misschien denk je, ja dat zou geweldig zijn! Goed nieuws! Persoonlijk leiderschap valt te leren!</a:t>
            </a:r>
          </a:p>
          <a:p>
            <a:endParaRPr lang="nl-NL" sz="1600" b="1" dirty="0">
              <a:solidFill>
                <a:prstClr val="black"/>
              </a:solidFill>
            </a:endParaRPr>
          </a:p>
        </p:txBody>
      </p:sp>
      <p:sp>
        <p:nvSpPr>
          <p:cNvPr id="10" name="Tekstvak 9"/>
          <p:cNvSpPr txBox="1"/>
          <p:nvPr/>
        </p:nvSpPr>
        <p:spPr>
          <a:xfrm>
            <a:off x="289154" y="3166583"/>
            <a:ext cx="8577815" cy="1415772"/>
          </a:xfrm>
          <a:prstGeom prst="rect">
            <a:avLst/>
          </a:prstGeom>
          <a:noFill/>
          <a:ln w="25400">
            <a:solidFill>
              <a:srgbClr val="0072BA"/>
            </a:solidFill>
          </a:ln>
        </p:spPr>
        <p:txBody>
          <a:bodyPr wrap="square" rtlCol="0" anchor="t">
            <a:spAutoFit/>
          </a:bodyPr>
          <a:lstStyle/>
          <a:p>
            <a:r>
              <a:rPr lang="nl-NL" sz="1600" b="1" dirty="0">
                <a:solidFill>
                  <a:prstClr val="black"/>
                </a:solidFill>
              </a:rPr>
              <a:t>Activiteiten</a:t>
            </a:r>
          </a:p>
          <a:p>
            <a:pPr marL="342900" indent="-342900">
              <a:buFont typeface="+mj-lt"/>
              <a:buAutoNum type="arabicPeriod"/>
            </a:pPr>
            <a:r>
              <a:rPr lang="nl-NL" sz="1400" dirty="0">
                <a:solidFill>
                  <a:prstClr val="black"/>
                </a:solidFill>
              </a:rPr>
              <a:t>Neem onderstaande twee bronnen door.</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Welke overeenkomsten vind je in onderstaande bronnen over persoonlijk leiderschap?</a:t>
            </a:r>
          </a:p>
          <a:p>
            <a:pPr marL="342900" indent="-342900">
              <a:buFont typeface="+mj-lt"/>
              <a:buAutoNum type="arabicPeriod"/>
            </a:pPr>
            <a:r>
              <a:rPr lang="nl-NL" sz="1400" dirty="0">
                <a:solidFill>
                  <a:prstClr val="black"/>
                </a:solidFill>
              </a:rPr>
              <a:t>Maak een </a:t>
            </a:r>
            <a:r>
              <a:rPr lang="nl-NL" sz="1400" dirty="0" err="1">
                <a:solidFill>
                  <a:prstClr val="black"/>
                </a:solidFill>
              </a:rPr>
              <a:t>mindmap</a:t>
            </a:r>
            <a:r>
              <a:rPr lang="nl-NL" sz="1400" dirty="0">
                <a:solidFill>
                  <a:prstClr val="black"/>
                </a:solidFill>
              </a:rPr>
              <a:t> met steekwoorden die jij wilt gaan toepassen in verpleegkundig leiderschap. </a:t>
            </a:r>
          </a:p>
          <a:p>
            <a:pPr marL="342900" indent="-342900">
              <a:buAutoNum type="arabicPeriod"/>
            </a:pPr>
            <a:r>
              <a:rPr lang="nl-NL" sz="1400" dirty="0">
                <a:solidFill>
                  <a:prstClr val="black"/>
                </a:solidFill>
              </a:rPr>
              <a:t>Welke van deze eigenschappen pas je toe of ga je toepassen? </a:t>
            </a:r>
            <a:endParaRPr lang="nl-NL" sz="1400" dirty="0">
              <a:solidFill>
                <a:prstClr val="black"/>
              </a:solidFill>
              <a:cs typeface="Calibri"/>
            </a:endParaRPr>
          </a:p>
          <a:p>
            <a:pPr marL="342900" indent="-342900">
              <a:buFont typeface="Calibri"/>
              <a:buAutoNum type="arabicPeriod"/>
            </a:pPr>
            <a:endParaRPr lang="nl-NL" sz="1400" dirty="0">
              <a:solidFill>
                <a:prstClr val="black"/>
              </a:solidFill>
              <a:cs typeface="Calibri"/>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pSp>
        <p:nvGrpSpPr>
          <p:cNvPr id="23" name="Groep 22"/>
          <p:cNvGrpSpPr/>
          <p:nvPr/>
        </p:nvGrpSpPr>
        <p:grpSpPr>
          <a:xfrm>
            <a:off x="7812359" y="108923"/>
            <a:ext cx="1243832" cy="714102"/>
            <a:chOff x="7812359" y="108923"/>
            <a:chExt cx="1243832" cy="714102"/>
          </a:xfrm>
        </p:grpSpPr>
        <p:sp>
          <p:nvSpPr>
            <p:cNvPr id="25"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sp>
          <p:nvSpPr>
            <p:cNvPr id="26"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7" name="Afbeelding 26"/>
            <p:cNvPicPr>
              <a:picLocks noChangeAspect="1"/>
            </p:cNvPicPr>
            <p:nvPr/>
          </p:nvPicPr>
          <p:blipFill rotWithShape="1">
            <a:blip r:embed="rId2"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33" name="Tabel 32"/>
          <p:cNvGraphicFramePr>
            <a:graphicFrameLocks noGrp="1"/>
          </p:cNvGraphicFramePr>
          <p:nvPr>
            <p:extLst>
              <p:ext uri="{D42A27DB-BD31-4B8C-83A1-F6EECF244321}">
                <p14:modId xmlns:p14="http://schemas.microsoft.com/office/powerpoint/2010/main" val="443872066"/>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a:solidFill>
                            <a:schemeClr val="tx1"/>
                          </a:solidFill>
                        </a:rPr>
                        <a:t>Persoonlijk leiderschap</a:t>
                      </a:r>
                    </a:p>
                  </a:txBody>
                  <a:tcPr marT="46072" marB="46072">
                    <a:noFill/>
                  </a:tcPr>
                </a:tc>
                <a:extLst>
                  <a:ext uri="{0D108BD9-81ED-4DB2-BD59-A6C34878D82A}">
                    <a16:rowId xmlns:a16="http://schemas.microsoft.com/office/drawing/2014/main" val="10000"/>
                  </a:ext>
                </a:extLst>
              </a:tr>
            </a:tbl>
          </a:graphicData>
        </a:graphic>
      </p:graphicFrame>
      <p:sp>
        <p:nvSpPr>
          <p:cNvPr id="17" name="Tekstvak 16"/>
          <p:cNvSpPr txBox="1"/>
          <p:nvPr/>
        </p:nvSpPr>
        <p:spPr>
          <a:xfrm>
            <a:off x="302077" y="4804680"/>
            <a:ext cx="8577815" cy="1200329"/>
          </a:xfrm>
          <a:prstGeom prst="rect">
            <a:avLst/>
          </a:prstGeom>
          <a:noFill/>
          <a:ln w="25400">
            <a:solidFill>
              <a:srgbClr val="0072BA"/>
            </a:solidFill>
          </a:ln>
        </p:spPr>
        <p:txBody>
          <a:bodyPr wrap="square" rtlCol="0" anchor="t">
            <a:spAutoFit/>
          </a:bodyPr>
          <a:lstStyle/>
          <a:p>
            <a:r>
              <a:rPr lang="nl-NL" sz="1600" b="1" dirty="0">
                <a:solidFill>
                  <a:prstClr val="black"/>
                </a:solidFill>
              </a:rPr>
              <a:t>Bronnen</a:t>
            </a:r>
          </a:p>
          <a:p>
            <a:pPr marL="285750" indent="-285750">
              <a:buFont typeface="Arial" panose="020B0604020202020204" pitchFamily="34" charset="0"/>
              <a:buChar char="•"/>
            </a:pPr>
            <a:r>
              <a:rPr lang="nl-NL" sz="1400" dirty="0">
                <a:solidFill>
                  <a:prstClr val="black"/>
                </a:solidFill>
                <a:cs typeface="Calibri"/>
                <a:hlinkClick r:id="rId3"/>
              </a:rPr>
              <a:t>https://www.franklincovey.nl/de-7-eigenschappen-van-effectief-leiderschap/</a:t>
            </a:r>
            <a:endParaRPr lang="nl-NL" sz="1400" dirty="0">
              <a:solidFill>
                <a:prstClr val="black"/>
              </a:solidFill>
            </a:endParaRPr>
          </a:p>
          <a:p>
            <a:pPr marL="285750" indent="-285750">
              <a:buFont typeface="Arial" panose="020B0604020202020204" pitchFamily="34" charset="0"/>
              <a:buChar char="•"/>
            </a:pPr>
            <a:r>
              <a:rPr lang="nl-NL" sz="1400" dirty="0">
                <a:solidFill>
                  <a:prstClr val="black"/>
                </a:solidFill>
                <a:cs typeface="Calibri"/>
                <a:hlinkClick r:id="rId4"/>
              </a:rPr>
              <a:t>https://www.denkproducties.nl/media/samenvatting-dromen-durven-doen-be-tiggelaar.pdf</a:t>
            </a:r>
            <a:endParaRPr lang="nl-NL" sz="1400" dirty="0">
              <a:solidFill>
                <a:prstClr val="black"/>
              </a:solidFill>
              <a:cs typeface="Calibri"/>
            </a:endParaRPr>
          </a:p>
          <a:p>
            <a:pPr marL="285750" indent="-285750">
              <a:buFont typeface="Arial" panose="020B0604020202020204" pitchFamily="34" charset="0"/>
              <a:buChar char="•"/>
            </a:pPr>
            <a:endParaRPr lang="nl-NL" sz="1400" dirty="0">
              <a:solidFill>
                <a:prstClr val="black"/>
              </a:solidFill>
              <a:cs typeface="Calibri"/>
            </a:endParaRPr>
          </a:p>
          <a:p>
            <a:pPr marL="285750" indent="-285750">
              <a:buFont typeface="Arial" panose="020B0604020202020204" pitchFamily="34" charset="0"/>
              <a:buChar char="•"/>
            </a:pPr>
            <a:endParaRPr lang="nl-NL" sz="1400" dirty="0">
              <a:solidFill>
                <a:prstClr val="black"/>
              </a:solidFill>
              <a:cs typeface="Calibri"/>
            </a:endParaRPr>
          </a:p>
        </p:txBody>
      </p:sp>
      <p:pic>
        <p:nvPicPr>
          <p:cNvPr id="16" name="Picture 2">
            <a:extLst>
              <a:ext uri="{FF2B5EF4-FFF2-40B4-BE49-F238E27FC236}">
                <a16:creationId xmlns:a16="http://schemas.microsoft.com/office/drawing/2014/main" id="{00F4858C-AE84-427A-9DB3-A3FF141EA5B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4592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52088" y="49596"/>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dirty="0">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0072BA"/>
              </a:solidFill>
            </a:endParaRPr>
          </a:p>
        </p:txBody>
      </p:sp>
      <p:graphicFrame>
        <p:nvGraphicFramePr>
          <p:cNvPr id="15" name="Tabel 14"/>
          <p:cNvGraphicFramePr>
            <a:graphicFrameLocks noGrp="1"/>
          </p:cNvGraphicFramePr>
          <p:nvPr>
            <p:extLst>
              <p:ext uri="{D42A27DB-BD31-4B8C-83A1-F6EECF244321}">
                <p14:modId xmlns:p14="http://schemas.microsoft.com/office/powerpoint/2010/main" val="2151069691"/>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a:t>LT 2 </a:t>
                      </a:r>
                      <a:r>
                        <a:rPr lang="nl-NL" sz="1800" b="1" dirty="0">
                          <a:solidFill>
                            <a:schemeClr val="tx1"/>
                          </a:solidFill>
                        </a:rPr>
                        <a:t>Oriëntatie op verpleegkundig leiderschap</a:t>
                      </a:r>
                    </a:p>
                  </a:txBody>
                  <a:tcPr marT="46072" marB="46072">
                    <a:noFill/>
                  </a:tcPr>
                </a:tc>
                <a:extLst>
                  <a:ext uri="{0D108BD9-81ED-4DB2-BD59-A6C34878D82A}">
                    <a16:rowId xmlns:a16="http://schemas.microsoft.com/office/drawing/2014/main" val="10000"/>
                  </a:ext>
                </a:extLst>
              </a:tr>
            </a:tbl>
          </a:graphicData>
        </a:graphic>
      </p:graphicFrame>
      <p:grpSp>
        <p:nvGrpSpPr>
          <p:cNvPr id="13" name="Groep 12"/>
          <p:cNvGrpSpPr/>
          <p:nvPr/>
        </p:nvGrpSpPr>
        <p:grpSpPr>
          <a:xfrm>
            <a:off x="7812359" y="108923"/>
            <a:ext cx="1243832" cy="714102"/>
            <a:chOff x="7812359" y="108923"/>
            <a:chExt cx="1243832" cy="714102"/>
          </a:xfrm>
        </p:grpSpPr>
        <p:sp>
          <p:nvSpPr>
            <p:cNvPr id="16"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sp>
          <p:nvSpPr>
            <p:cNvPr id="18"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0" name="Afbeelding 19"/>
            <p:cNvPicPr>
              <a:picLocks noChangeAspect="1"/>
            </p:cNvPicPr>
            <p:nvPr/>
          </p:nvPicPr>
          <p:blipFill rotWithShape="1">
            <a:blip r:embed="rId3"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pic>
        <p:nvPicPr>
          <p:cNvPr id="11" name="Afbeelding 10"/>
          <p:cNvPicPr/>
          <p:nvPr/>
        </p:nvPicPr>
        <p:blipFill>
          <a:blip r:embed="rId4" cstate="print">
            <a:extLst>
              <a:ext uri="{28A0092B-C50C-407E-A947-70E740481C1C}">
                <a14:useLocalDpi xmlns:a14="http://schemas.microsoft.com/office/drawing/2010/main" val="0"/>
              </a:ext>
            </a:extLst>
          </a:blip>
          <a:stretch>
            <a:fillRect/>
          </a:stretch>
        </p:blipFill>
        <p:spPr>
          <a:xfrm>
            <a:off x="395536" y="371591"/>
            <a:ext cx="432048" cy="420721"/>
          </a:xfrm>
          <a:prstGeom prst="rect">
            <a:avLst/>
          </a:prstGeom>
        </p:spPr>
      </p:pic>
      <p:sp>
        <p:nvSpPr>
          <p:cNvPr id="26" name="Tekstvak 25"/>
          <p:cNvSpPr txBox="1"/>
          <p:nvPr/>
        </p:nvSpPr>
        <p:spPr>
          <a:xfrm>
            <a:off x="289154" y="1142151"/>
            <a:ext cx="4858909" cy="3708708"/>
          </a:xfrm>
          <a:prstGeom prst="rect">
            <a:avLst/>
          </a:prstGeom>
          <a:noFill/>
          <a:ln w="28575">
            <a:solidFill>
              <a:srgbClr val="0072BA"/>
            </a:solidFill>
            <a:prstDash val="solid"/>
          </a:ln>
        </p:spPr>
        <p:txBody>
          <a:bodyPr wrap="square" rtlCol="0" anchor="t">
            <a:spAutoFit/>
          </a:bodyPr>
          <a:lstStyle/>
          <a:p>
            <a:r>
              <a:rPr lang="nl-NL" sz="1600" b="1" dirty="0">
                <a:solidFill>
                  <a:prstClr val="black"/>
                </a:solidFill>
              </a:rPr>
              <a:t>Inleiding</a:t>
            </a:r>
          </a:p>
          <a:p>
            <a:r>
              <a:rPr lang="nl-NL" sz="1400" dirty="0"/>
              <a:t>Verpleegkundig leiderschap zou je op de volgende manier kunnen omschrijven: </a:t>
            </a:r>
            <a:endParaRPr lang="nl-NL" sz="1400" dirty="0">
              <a:cs typeface="Calibri"/>
            </a:endParaRPr>
          </a:p>
          <a:p>
            <a:endParaRPr lang="nl-NL" sz="1400" dirty="0">
              <a:solidFill>
                <a:prstClr val="black"/>
              </a:solidFill>
            </a:endParaRPr>
          </a:p>
          <a:p>
            <a:r>
              <a:rPr lang="nl-NL" sz="1400" i="1" dirty="0">
                <a:solidFill>
                  <a:prstClr val="black"/>
                </a:solidFill>
              </a:rPr>
              <a:t>"Verpleegkundigen die verpleegkundig leiderschap laten zien, zijn gemotiveerd om voor hun vak te staan en zetten zich in voor kwaliteit. Zij doen dit vanuit een gevormde visie op verplegen, besef van het belang van kwaliteitszorg en zorg voor patiëntveiligheid. Als zij iets in de praktijk willen veranderen of juist verankeren, weten zij dit naar collega’s en anderen door middel van literatuur- en /of praktijkonderzoek te onderbouwen.".</a:t>
            </a:r>
            <a:endParaRPr lang="nl-NL" sz="1400" i="1" dirty="0">
              <a:solidFill>
                <a:prstClr val="black"/>
              </a:solidFill>
              <a:cs typeface="Calibri"/>
            </a:endParaRPr>
          </a:p>
          <a:p>
            <a:endParaRPr lang="nl-NL" sz="1400" i="1" dirty="0">
              <a:solidFill>
                <a:prstClr val="black"/>
              </a:solidFill>
              <a:cs typeface="Calibri"/>
            </a:endParaRPr>
          </a:p>
          <a:p>
            <a:r>
              <a:rPr lang="nl-NL" sz="1400" dirty="0">
                <a:solidFill>
                  <a:prstClr val="black"/>
                </a:solidFill>
                <a:cs typeface="Calibri"/>
              </a:rPr>
              <a:t>In deze leertaak ga je aan de slag met het formuleren van jouw visie op verpleegkundig leiderschap! </a:t>
            </a:r>
            <a:endParaRPr lang="nl-NL" sz="900" dirty="0">
              <a:solidFill>
                <a:prstClr val="black"/>
              </a:solidFill>
            </a:endParaRPr>
          </a:p>
          <a:p>
            <a:endParaRPr lang="nl-NL" sz="1400" dirty="0">
              <a:solidFill>
                <a:prstClr val="black"/>
              </a:solidFill>
            </a:endParaRPr>
          </a:p>
          <a:p>
            <a:r>
              <a:rPr lang="nl-NL" sz="900" dirty="0">
                <a:solidFill>
                  <a:prstClr val="black"/>
                </a:solidFill>
              </a:rPr>
              <a:t>Bron afbeelding:</a:t>
            </a:r>
            <a:r>
              <a:rPr lang="nl-NL" sz="900" b="1" dirty="0">
                <a:solidFill>
                  <a:prstClr val="black"/>
                </a:solidFill>
              </a:rPr>
              <a:t> </a:t>
            </a:r>
            <a:r>
              <a:rPr lang="nl-NL" sz="900" u="sng" dirty="0">
                <a:hlinkClick r:id="rId5"/>
              </a:rPr>
              <a:t>www.biography.com/people/florence-nightingale-9423539</a:t>
            </a:r>
            <a:endParaRPr lang="nl-NL" sz="900">
              <a:cs typeface="Calibri"/>
            </a:endParaRPr>
          </a:p>
        </p:txBody>
      </p:sp>
      <p:sp>
        <p:nvSpPr>
          <p:cNvPr id="27" name="Tekstvak 26"/>
          <p:cNvSpPr txBox="1"/>
          <p:nvPr/>
        </p:nvSpPr>
        <p:spPr>
          <a:xfrm>
            <a:off x="289154" y="5045032"/>
            <a:ext cx="8577815" cy="1415772"/>
          </a:xfrm>
          <a:prstGeom prst="rect">
            <a:avLst/>
          </a:prstGeom>
          <a:noFill/>
          <a:ln w="25400">
            <a:solidFill>
              <a:srgbClr val="0072BA"/>
            </a:solidFill>
          </a:ln>
        </p:spPr>
        <p:txBody>
          <a:bodyPr wrap="square" rtlCol="0" anchor="t">
            <a:spAutoFit/>
          </a:bodyPr>
          <a:lstStyle/>
          <a:p>
            <a:r>
              <a:rPr lang="nl-NL" sz="1600" b="1" dirty="0">
                <a:solidFill>
                  <a:prstClr val="black"/>
                </a:solidFill>
              </a:rPr>
              <a:t>Activiteiten</a:t>
            </a:r>
          </a:p>
          <a:p>
            <a:r>
              <a:rPr lang="nl-NL" sz="1400" dirty="0">
                <a:solidFill>
                  <a:prstClr val="black"/>
                </a:solidFill>
              </a:rPr>
              <a:t>Lees de bronnen en geef antwoord op de volgende vragen:</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Wat is volgens jou verpleegkundig leiderschap, op basis van de bronnen die je tot nu toe hebt gelezen?</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Waarom is het belangrijk om een eigen visie te hebben op verpleegkundig leiderschap? </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Lees uit de bijbel Exodus 1: waarin vind je de vroedvrouwen </a:t>
            </a:r>
            <a:r>
              <a:rPr lang="nl-NL" sz="1400" dirty="0" err="1">
                <a:solidFill>
                  <a:prstClr val="black"/>
                </a:solidFill>
              </a:rPr>
              <a:t>Sifra</a:t>
            </a:r>
            <a:r>
              <a:rPr lang="nl-NL" sz="1400" dirty="0">
                <a:solidFill>
                  <a:prstClr val="black"/>
                </a:solidFill>
              </a:rPr>
              <a:t> en </a:t>
            </a:r>
            <a:r>
              <a:rPr lang="nl-NL" sz="1400" dirty="0" err="1">
                <a:solidFill>
                  <a:prstClr val="black"/>
                </a:solidFill>
              </a:rPr>
              <a:t>Pua</a:t>
            </a:r>
            <a:r>
              <a:rPr lang="nl-NL" sz="1400" dirty="0">
                <a:solidFill>
                  <a:prstClr val="black"/>
                </a:solidFill>
              </a:rPr>
              <a:t> rolmodellen voor verpleegkundigen anno nu?</a:t>
            </a:r>
            <a:endParaRPr lang="nl-NL" sz="1400" dirty="0">
              <a:solidFill>
                <a:prstClr val="black"/>
              </a:solidFill>
              <a:cs typeface="Calibri"/>
            </a:endParaRPr>
          </a:p>
        </p:txBody>
      </p:sp>
      <p:pic>
        <p:nvPicPr>
          <p:cNvPr id="17" name="Afbeelding 16"/>
          <p:cNvPicPr>
            <a:picLocks noChangeAspect="1"/>
          </p:cNvPicPr>
          <p:nvPr/>
        </p:nvPicPr>
        <p:blipFill>
          <a:blip r:embed="rId6"/>
          <a:stretch>
            <a:fillRect/>
          </a:stretch>
        </p:blipFill>
        <p:spPr>
          <a:xfrm>
            <a:off x="5422961" y="1125246"/>
            <a:ext cx="3325503" cy="3325503"/>
          </a:xfrm>
          <a:prstGeom prst="rect">
            <a:avLst/>
          </a:prstGeom>
        </p:spPr>
      </p:pic>
      <p:sp>
        <p:nvSpPr>
          <p:cNvPr id="19" name="Tekstvak 18"/>
          <p:cNvSpPr txBox="1"/>
          <p:nvPr/>
        </p:nvSpPr>
        <p:spPr>
          <a:xfrm>
            <a:off x="289154" y="6775463"/>
            <a:ext cx="8577815" cy="984885"/>
          </a:xfrm>
          <a:prstGeom prst="rect">
            <a:avLst/>
          </a:prstGeom>
          <a:noFill/>
          <a:ln w="25400">
            <a:solidFill>
              <a:srgbClr val="0072BA"/>
            </a:solidFill>
          </a:ln>
        </p:spPr>
        <p:txBody>
          <a:bodyPr wrap="square" rtlCol="0" anchor="t">
            <a:spAutoFit/>
          </a:bodyPr>
          <a:lstStyle/>
          <a:p>
            <a:r>
              <a:rPr lang="nl-NL" sz="1600" b="1" dirty="0">
                <a:solidFill>
                  <a:prstClr val="black"/>
                </a:solidFill>
              </a:rPr>
              <a:t>Bronnen</a:t>
            </a:r>
          </a:p>
          <a:p>
            <a:pPr marL="285750" indent="-285750">
              <a:buFont typeface="Arial" panose="020B0604020202020204" pitchFamily="34" charset="0"/>
              <a:buChar char="•"/>
            </a:pPr>
            <a:r>
              <a:rPr lang="nl-NL" sz="1400" dirty="0">
                <a:solidFill>
                  <a:prstClr val="black"/>
                </a:solidFill>
                <a:hlinkClick r:id="rId7"/>
              </a:rPr>
              <a:t>https://www.verpleegkundigleiderschap.nu</a:t>
            </a:r>
            <a:r>
              <a:rPr lang="nl-NL" sz="1400" dirty="0">
                <a:solidFill>
                  <a:prstClr val="black"/>
                </a:solidFill>
              </a:rPr>
              <a:t>;</a:t>
            </a:r>
          </a:p>
          <a:p>
            <a:pPr marL="285750" indent="-285750">
              <a:buFont typeface="Arial" panose="020B0604020202020204" pitchFamily="34" charset="0"/>
              <a:buChar char="•"/>
            </a:pPr>
            <a:endParaRPr lang="nl-NL" sz="1400" dirty="0">
              <a:solidFill>
                <a:prstClr val="black"/>
              </a:solidFill>
              <a:cs typeface="Calibri"/>
            </a:endParaRPr>
          </a:p>
          <a:p>
            <a:endParaRPr lang="nl-NL" sz="1400" dirty="0">
              <a:solidFill>
                <a:prstClr val="black"/>
              </a:solidFill>
              <a:cs typeface="Calibri"/>
            </a:endParaRPr>
          </a:p>
        </p:txBody>
      </p:sp>
      <p:pic>
        <p:nvPicPr>
          <p:cNvPr id="21" name="Picture 2">
            <a:extLst>
              <a:ext uri="{FF2B5EF4-FFF2-40B4-BE49-F238E27FC236}">
                <a16:creationId xmlns:a16="http://schemas.microsoft.com/office/drawing/2014/main" id="{12686C57-B3F0-4CFF-8C55-D04CCD14B2C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1673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49596"/>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aphicFrame>
        <p:nvGraphicFramePr>
          <p:cNvPr id="15" name="Tabel 14"/>
          <p:cNvGraphicFramePr>
            <a:graphicFrameLocks noGrp="1"/>
          </p:cNvGraphicFramePr>
          <p:nvPr>
            <p:extLst>
              <p:ext uri="{D42A27DB-BD31-4B8C-83A1-F6EECF244321}">
                <p14:modId xmlns:p14="http://schemas.microsoft.com/office/powerpoint/2010/main" val="4253578822"/>
              </p:ext>
            </p:extLst>
          </p:nvPr>
        </p:nvGraphicFramePr>
        <p:xfrm>
          <a:off x="289154" y="361149"/>
          <a:ext cx="7488272" cy="451268"/>
        </p:xfrm>
        <a:graphic>
          <a:graphicData uri="http://schemas.openxmlformats.org/drawingml/2006/table">
            <a:tbl>
              <a:tblPr firstRow="1" bandRow="1">
                <a:tableStyleId>{5C22544A-7EE6-4342-B048-85BDC9FD1C3A}</a:tableStyleId>
              </a:tblPr>
              <a:tblGrid>
                <a:gridCol w="796390">
                  <a:extLst>
                    <a:ext uri="{9D8B030D-6E8A-4147-A177-3AD203B41FA5}">
                      <a16:colId xmlns:a16="http://schemas.microsoft.com/office/drawing/2014/main" val="20000"/>
                    </a:ext>
                  </a:extLst>
                </a:gridCol>
                <a:gridCol w="6691882">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a:solidFill>
                            <a:schemeClr val="tx1"/>
                          </a:solidFill>
                        </a:rPr>
                        <a:t>Ontwikkelingen in de zorg</a:t>
                      </a:r>
                    </a:p>
                  </a:txBody>
                  <a:tcPr marT="46072" marB="46072">
                    <a:noFill/>
                  </a:tcPr>
                </a:tc>
                <a:extLst>
                  <a:ext uri="{0D108BD9-81ED-4DB2-BD59-A6C34878D82A}">
                    <a16:rowId xmlns:a16="http://schemas.microsoft.com/office/drawing/2014/main" val="10000"/>
                  </a:ext>
                </a:extLst>
              </a:tr>
            </a:tbl>
          </a:graphicData>
        </a:graphic>
      </p:graphicFrame>
      <p:grpSp>
        <p:nvGrpSpPr>
          <p:cNvPr id="13" name="Groep 12"/>
          <p:cNvGrpSpPr/>
          <p:nvPr/>
        </p:nvGrpSpPr>
        <p:grpSpPr>
          <a:xfrm>
            <a:off x="7812359" y="108923"/>
            <a:ext cx="1243832" cy="714102"/>
            <a:chOff x="7812359" y="108923"/>
            <a:chExt cx="1243832" cy="714102"/>
          </a:xfrm>
        </p:grpSpPr>
        <p:sp>
          <p:nvSpPr>
            <p:cNvPr id="16"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sp>
          <p:nvSpPr>
            <p:cNvPr id="18"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0" name="Afbeelding 19"/>
            <p:cNvPicPr>
              <a:picLocks noChangeAspect="1"/>
            </p:cNvPicPr>
            <p:nvPr/>
          </p:nvPicPr>
          <p:blipFill rotWithShape="1">
            <a:blip r:embed="rId3"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sp>
        <p:nvSpPr>
          <p:cNvPr id="26" name="Tekstvak 25"/>
          <p:cNvSpPr txBox="1"/>
          <p:nvPr/>
        </p:nvSpPr>
        <p:spPr>
          <a:xfrm>
            <a:off x="289154" y="1071644"/>
            <a:ext cx="8577815" cy="1661993"/>
          </a:xfrm>
          <a:prstGeom prst="rect">
            <a:avLst/>
          </a:prstGeom>
          <a:noFill/>
          <a:ln w="28575">
            <a:solidFill>
              <a:srgbClr val="0072BA"/>
            </a:solidFill>
            <a:prstDash val="solid"/>
          </a:ln>
        </p:spPr>
        <p:txBody>
          <a:bodyPr wrap="square" rtlCol="0" anchor="t">
            <a:spAutoFit/>
          </a:bodyPr>
          <a:lstStyle/>
          <a:p>
            <a:r>
              <a:rPr lang="nl-NL" sz="1600" b="1" dirty="0">
                <a:solidFill>
                  <a:prstClr val="black"/>
                </a:solidFill>
              </a:rPr>
              <a:t>Inleiding</a:t>
            </a:r>
          </a:p>
          <a:p>
            <a:r>
              <a:rPr lang="nl-NL" sz="1400" dirty="0"/>
              <a:t>Jij bent een aankomend bachelor nurse en misschien heb je al wel ervaring in de zorg. Van die ervaring(en) ga je in deze leertaak gebruik maken. In een snel veranderende wereld, verandert ook de verpleegkundige zorg snel. Om in te kunnen spelen op veranderingen in de zorg is het handig om op de hoogte te zijn en blijven van professionele, politieke en maatschappelijke ontwikkelen in de zorg. In deze leertaak ga je de ontwikkelingen van afgelopen tijd op een rijtje zetten, zodat je weer helemaal bij bent!</a:t>
            </a:r>
          </a:p>
          <a:p>
            <a:endParaRPr lang="nl-NL" sz="1600" b="1" dirty="0">
              <a:solidFill>
                <a:prstClr val="black"/>
              </a:solidFill>
            </a:endParaRPr>
          </a:p>
        </p:txBody>
      </p:sp>
      <p:sp>
        <p:nvSpPr>
          <p:cNvPr id="27" name="Tekstvak 26"/>
          <p:cNvSpPr txBox="1"/>
          <p:nvPr/>
        </p:nvSpPr>
        <p:spPr>
          <a:xfrm>
            <a:off x="289154" y="3019203"/>
            <a:ext cx="8577815" cy="1415772"/>
          </a:xfrm>
          <a:prstGeom prst="rect">
            <a:avLst/>
          </a:prstGeom>
          <a:noFill/>
          <a:ln w="25400">
            <a:solidFill>
              <a:srgbClr val="0072BA"/>
            </a:solidFill>
          </a:ln>
        </p:spPr>
        <p:txBody>
          <a:bodyPr wrap="square" rtlCol="0" anchor="t">
            <a:spAutoFit/>
          </a:bodyPr>
          <a:lstStyle/>
          <a:p>
            <a:r>
              <a:rPr lang="nl-NL" sz="1600" b="1" dirty="0">
                <a:solidFill>
                  <a:prstClr val="black"/>
                </a:solidFill>
              </a:rPr>
              <a:t>Activiteiten</a:t>
            </a:r>
          </a:p>
          <a:p>
            <a:pPr marL="342900" indent="-342900">
              <a:buFont typeface="+mj-lt"/>
              <a:buAutoNum type="arabicPeriod"/>
            </a:pPr>
            <a:r>
              <a:rPr lang="nl-NL" sz="1400" dirty="0">
                <a:solidFill>
                  <a:prstClr val="black"/>
                </a:solidFill>
              </a:rPr>
              <a:t>Maak een lijstje op basis van eigen kennis met de ontwikkelingen in de zorg.</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Bestudeer de bronnen onderaan deze leertaak. </a:t>
            </a:r>
          </a:p>
          <a:p>
            <a:pPr marL="342900" indent="-342900">
              <a:buFont typeface="+mj-lt"/>
              <a:buAutoNum type="arabicPeriod"/>
            </a:pPr>
            <a:r>
              <a:rPr lang="nl-NL" sz="1400" dirty="0">
                <a:solidFill>
                  <a:prstClr val="black"/>
                </a:solidFill>
              </a:rPr>
              <a:t>Vul de lijst uit vraag 1 aan met ontwikkelingen in de zorg die je bent tegengekomen in de bronnen. </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Beschrijf kort bij elke ontwikkeling of en hoe je deze bent tegengekomen in de praktijk (het kan dus ook zo zijn dat je een ontwikkeling in de praktijk had verwacht, maar dat je nog met carbonpapier te maken kreeg).</a:t>
            </a:r>
            <a:endParaRPr lang="nl-NL" sz="1400" dirty="0">
              <a:solidFill>
                <a:prstClr val="black"/>
              </a:solidFill>
              <a:cs typeface="Calibri"/>
            </a:endParaRPr>
          </a:p>
        </p:txBody>
      </p:sp>
      <p:sp>
        <p:nvSpPr>
          <p:cNvPr id="17" name="Tekstvak 16"/>
          <p:cNvSpPr txBox="1"/>
          <p:nvPr/>
        </p:nvSpPr>
        <p:spPr>
          <a:xfrm>
            <a:off x="289154" y="4743718"/>
            <a:ext cx="8577815" cy="2277547"/>
          </a:xfrm>
          <a:prstGeom prst="rect">
            <a:avLst/>
          </a:prstGeom>
          <a:noFill/>
          <a:ln w="25400">
            <a:solidFill>
              <a:srgbClr val="0072BA"/>
            </a:solidFill>
          </a:ln>
        </p:spPr>
        <p:txBody>
          <a:bodyPr wrap="square" rtlCol="0" anchor="t">
            <a:spAutoFit/>
          </a:bodyPr>
          <a:lstStyle/>
          <a:p>
            <a:r>
              <a:rPr lang="nl-NL" sz="1600" b="1" dirty="0">
                <a:solidFill>
                  <a:prstClr val="black"/>
                </a:solidFill>
              </a:rPr>
              <a:t>Bronnen</a:t>
            </a:r>
          </a:p>
          <a:p>
            <a:pPr marL="285750" indent="-285750">
              <a:buFont typeface="Arial" panose="020B0604020202020204" pitchFamily="34" charset="0"/>
              <a:buChar char="•"/>
            </a:pPr>
            <a:r>
              <a:rPr lang="nl-NL" sz="1400" dirty="0">
                <a:solidFill>
                  <a:prstClr val="black"/>
                </a:solidFill>
              </a:rPr>
              <a:t>Hoofdstuk 1 en 2 uit Inleiding tot de gezondheidszorg (Van </a:t>
            </a:r>
            <a:r>
              <a:rPr lang="nl-NL" sz="1400" dirty="0" err="1">
                <a:solidFill>
                  <a:prstClr val="black"/>
                </a:solidFill>
              </a:rPr>
              <a:t>Vuuren</a:t>
            </a:r>
            <a:r>
              <a:rPr lang="nl-NL" sz="1400" dirty="0">
                <a:solidFill>
                  <a:prstClr val="black"/>
                </a:solidFill>
              </a:rPr>
              <a:t>, Dijkstra &amp; Smeets, 2017);</a:t>
            </a:r>
          </a:p>
          <a:p>
            <a:r>
              <a:rPr lang="nl-NL" sz="1400" dirty="0">
                <a:ea typeface="+mn-lt"/>
                <a:cs typeface="+mn-lt"/>
              </a:rPr>
              <a:t>Bron: Van </a:t>
            </a:r>
            <a:r>
              <a:rPr lang="nl-NL" sz="1400" dirty="0" err="1">
                <a:ea typeface="+mn-lt"/>
                <a:cs typeface="+mn-lt"/>
              </a:rPr>
              <a:t>Vuuren</a:t>
            </a:r>
            <a:r>
              <a:rPr lang="nl-NL" sz="1400" dirty="0">
                <a:ea typeface="+mn-lt"/>
                <a:cs typeface="+mn-lt"/>
              </a:rPr>
              <a:t>, A., Dijkstra, P., &amp; Smeets, B. (2017). </a:t>
            </a:r>
            <a:r>
              <a:rPr lang="nl-NL" sz="1400" i="1" dirty="0">
                <a:ea typeface="+mn-lt"/>
                <a:cs typeface="+mn-lt"/>
              </a:rPr>
              <a:t>Inleiding tot de gezondheidszorg</a:t>
            </a:r>
            <a:r>
              <a:rPr lang="nl-NL" sz="1400" dirty="0">
                <a:ea typeface="+mn-lt"/>
                <a:cs typeface="+mn-lt"/>
              </a:rPr>
              <a:t>. Amsterdam: Pearson Benelux.</a:t>
            </a:r>
            <a:endParaRPr lang="nl-NL" sz="1400" dirty="0">
              <a:cs typeface="Calibri"/>
            </a:endParaRPr>
          </a:p>
          <a:p>
            <a:pPr marL="285750" indent="-285750">
              <a:buFont typeface="Arial" panose="020B0604020202020204" pitchFamily="34" charset="0"/>
              <a:buChar char="•"/>
            </a:pPr>
            <a:r>
              <a:rPr lang="nl-NL" sz="1400" dirty="0">
                <a:solidFill>
                  <a:prstClr val="black"/>
                </a:solidFill>
                <a:hlinkClick r:id="rId4"/>
              </a:rPr>
              <a:t>https://www.venvn.nl/portals/1/nieuws/ouder%20dan%202010/3_profiel%20verpleegkundige_def.pdf</a:t>
            </a:r>
            <a:endParaRPr lang="nl-NL" sz="1400">
              <a:solidFill>
                <a:prstClr val="black"/>
              </a:solidFill>
              <a:cs typeface="Calibri"/>
            </a:endParaRPr>
          </a:p>
          <a:p>
            <a:endParaRPr lang="nl-NL" sz="1400" dirty="0">
              <a:solidFill>
                <a:prstClr val="black"/>
              </a:solidFill>
              <a:cs typeface="Calibri"/>
            </a:endParaRPr>
          </a:p>
          <a:p>
            <a:pPr>
              <a:buFont typeface="Arial" panose="020B0604020202020204" pitchFamily="34" charset="0"/>
            </a:pPr>
            <a:r>
              <a:rPr lang="nl-NL" sz="1400" b="1" dirty="0">
                <a:solidFill>
                  <a:prstClr val="black"/>
                </a:solidFill>
                <a:cs typeface="Calibri"/>
              </a:rPr>
              <a:t>Verdieping</a:t>
            </a:r>
          </a:p>
          <a:p>
            <a:pPr marL="285750" indent="-285750">
              <a:buFont typeface="Arial"/>
              <a:buChar char="•"/>
            </a:pPr>
            <a:r>
              <a:rPr lang="nl-NL" sz="1400" dirty="0">
                <a:solidFill>
                  <a:prstClr val="black"/>
                </a:solidFill>
                <a:cs typeface="Calibri"/>
                <a:hlinkClick r:id="rId5"/>
              </a:rPr>
              <a:t>https://www.vilans.nl/vilans/media/documents/producten/ouderenzorg-2035-anna-appeltaart.pdf</a:t>
            </a:r>
            <a:endParaRPr lang="nl-NL" sz="1400">
              <a:cs typeface="Calibri"/>
            </a:endParaRPr>
          </a:p>
          <a:p>
            <a:pPr marL="285750" indent="-285750">
              <a:buFont typeface="Arial"/>
              <a:buChar char="•"/>
            </a:pPr>
            <a:r>
              <a:rPr lang="nl-NL" sz="1400" dirty="0">
                <a:solidFill>
                  <a:prstClr val="black"/>
                </a:solidFill>
                <a:cs typeface="Calibri"/>
                <a:hlinkClick r:id="rId6"/>
              </a:rPr>
              <a:t>https://www.zorgwijzer.nl/faq/veranderingen-in-de-zorg</a:t>
            </a:r>
            <a:endParaRPr lang="nl-NL" sz="1400">
              <a:cs typeface="Calibri"/>
            </a:endParaRPr>
          </a:p>
          <a:p>
            <a:endParaRPr lang="nl-NL" sz="1400" dirty="0">
              <a:solidFill>
                <a:prstClr val="black"/>
              </a:solidFill>
              <a:cs typeface="Calibri"/>
            </a:endParaRPr>
          </a:p>
        </p:txBody>
      </p:sp>
      <p:pic>
        <p:nvPicPr>
          <p:cNvPr id="19" name="Picture 2">
            <a:extLst>
              <a:ext uri="{FF2B5EF4-FFF2-40B4-BE49-F238E27FC236}">
                <a16:creationId xmlns:a16="http://schemas.microsoft.com/office/drawing/2014/main" id="{123108BD-567A-4D1B-8CD9-7A5A0C0C10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832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60944" y="49596"/>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aphicFrame>
        <p:nvGraphicFramePr>
          <p:cNvPr id="15" name="Tabel 14"/>
          <p:cNvGraphicFramePr>
            <a:graphicFrameLocks noGrp="1"/>
          </p:cNvGraphicFramePr>
          <p:nvPr>
            <p:extLst>
              <p:ext uri="{D42A27DB-BD31-4B8C-83A1-F6EECF244321}">
                <p14:modId xmlns:p14="http://schemas.microsoft.com/office/powerpoint/2010/main" val="4122881165"/>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rtl="0" eaLnBrk="1" fontAlgn="auto" latinLnBrk="0" hangingPunct="1">
                        <a:lnSpc>
                          <a:spcPct val="100000"/>
                        </a:lnSpc>
                        <a:spcBef>
                          <a:spcPts val="0"/>
                        </a:spcBef>
                        <a:spcAft>
                          <a:spcPts val="0"/>
                        </a:spcAft>
                        <a:buFontTx/>
                        <a:buNone/>
                      </a:pPr>
                      <a:r>
                        <a:rPr lang="nl-NL" sz="1800" b="1" dirty="0">
                          <a:solidFill>
                            <a:schemeClr val="tx1"/>
                          </a:solidFill>
                        </a:rPr>
                        <a:t>Beroepswaarden en professioneel gedrag </a:t>
                      </a:r>
                      <a:endParaRPr lang="nl-NL" sz="1800" b="1">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grpSp>
        <p:nvGrpSpPr>
          <p:cNvPr id="13" name="Groep 12"/>
          <p:cNvGrpSpPr/>
          <p:nvPr/>
        </p:nvGrpSpPr>
        <p:grpSpPr>
          <a:xfrm>
            <a:off x="7812359" y="108923"/>
            <a:ext cx="1243832" cy="714102"/>
            <a:chOff x="7812359" y="108923"/>
            <a:chExt cx="1243832" cy="714102"/>
          </a:xfrm>
        </p:grpSpPr>
        <p:sp>
          <p:nvSpPr>
            <p:cNvPr id="16"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sp>
          <p:nvSpPr>
            <p:cNvPr id="18"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0" name="Afbeelding 19"/>
            <p:cNvPicPr>
              <a:picLocks noChangeAspect="1"/>
            </p:cNvPicPr>
            <p:nvPr/>
          </p:nvPicPr>
          <p:blipFill rotWithShape="1">
            <a:blip r:embed="rId3"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sp>
        <p:nvSpPr>
          <p:cNvPr id="26" name="Tekstvak 25"/>
          <p:cNvSpPr txBox="1"/>
          <p:nvPr/>
        </p:nvSpPr>
        <p:spPr>
          <a:xfrm>
            <a:off x="289154" y="1142151"/>
            <a:ext cx="8577815" cy="1200329"/>
          </a:xfrm>
          <a:prstGeom prst="rect">
            <a:avLst/>
          </a:prstGeom>
          <a:noFill/>
          <a:ln w="28575">
            <a:solidFill>
              <a:srgbClr val="0072BA"/>
            </a:solidFill>
            <a:prstDash val="solid"/>
          </a:ln>
        </p:spPr>
        <p:txBody>
          <a:bodyPr wrap="square" rtlCol="0">
            <a:spAutoFit/>
          </a:bodyPr>
          <a:lstStyle/>
          <a:p>
            <a:r>
              <a:rPr lang="nl-NL" sz="1600" b="1" dirty="0">
                <a:solidFill>
                  <a:prstClr val="black"/>
                </a:solidFill>
              </a:rPr>
              <a:t>Inleiding</a:t>
            </a:r>
          </a:p>
          <a:p>
            <a:r>
              <a:rPr lang="nl-NL" sz="1400" dirty="0">
                <a:solidFill>
                  <a:prstClr val="black"/>
                </a:solidFill>
              </a:rPr>
              <a:t>Naast kennis hebben van ontwikkelingen in de zorg is het van belang om je handelen, jouw professionele gedrag te bouwen op beroepswaarden. De vraag is steeds: Kan jouw handelen de toets der kritiek doorstaan en kun je veranderingen die je voorstaat onderbouwen met beroepswaarden?</a:t>
            </a:r>
          </a:p>
          <a:p>
            <a:endParaRPr lang="nl-NL" sz="1400" dirty="0">
              <a:solidFill>
                <a:prstClr val="black"/>
              </a:solidFill>
            </a:endParaRPr>
          </a:p>
        </p:txBody>
      </p:sp>
      <p:sp>
        <p:nvSpPr>
          <p:cNvPr id="27" name="Tekstvak 26"/>
          <p:cNvSpPr txBox="1"/>
          <p:nvPr/>
        </p:nvSpPr>
        <p:spPr>
          <a:xfrm>
            <a:off x="289152" y="2483222"/>
            <a:ext cx="8577815" cy="1631216"/>
          </a:xfrm>
          <a:prstGeom prst="rect">
            <a:avLst/>
          </a:prstGeom>
          <a:noFill/>
          <a:ln w="25400">
            <a:solidFill>
              <a:srgbClr val="0072BA"/>
            </a:solidFill>
          </a:ln>
        </p:spPr>
        <p:txBody>
          <a:bodyPr wrap="square" rtlCol="0" anchor="t">
            <a:spAutoFit/>
          </a:bodyPr>
          <a:lstStyle/>
          <a:p>
            <a:r>
              <a:rPr lang="nl-NL" sz="1600" b="1" dirty="0">
                <a:solidFill>
                  <a:prstClr val="black"/>
                </a:solidFill>
              </a:rPr>
              <a:t>Activiteiten</a:t>
            </a:r>
            <a:endParaRPr lang="nl-NL" sz="1400" dirty="0">
              <a:solidFill>
                <a:prstClr val="black"/>
              </a:solidFill>
            </a:endParaRPr>
          </a:p>
          <a:p>
            <a:pPr marL="342900" indent="-342900">
              <a:buFont typeface="+mj-lt"/>
              <a:buAutoNum type="arabicPeriod"/>
            </a:pPr>
            <a:r>
              <a:rPr lang="nl-NL" sz="1400" dirty="0">
                <a:solidFill>
                  <a:prstClr val="black"/>
                </a:solidFill>
              </a:rPr>
              <a:t>Wat zijn voor jou de drie á vier belangrijkste beroepswaarden? Gebruik hierbij de bronnen die hieronder vermeld staan. Ook in het tuchtrecht kun je uit uitspraken afleiden welke beroepswaarden en welk professioneel gedrag van een verpleegkundige mag worden verwacht. </a:t>
            </a:r>
            <a:endParaRPr lang="nl-NL" sz="1400" dirty="0">
              <a:solidFill>
                <a:prstClr val="black"/>
              </a:solidFill>
              <a:cs typeface="Calibri"/>
            </a:endParaRPr>
          </a:p>
          <a:p>
            <a:pPr marL="342900" indent="-342900">
              <a:buFont typeface="+mj-lt"/>
              <a:buAutoNum type="arabicPeriod"/>
            </a:pPr>
            <a:r>
              <a:rPr lang="nl-NL" sz="1400" dirty="0">
                <a:solidFill>
                  <a:prstClr val="black"/>
                </a:solidFill>
              </a:rPr>
              <a:t>Licht je keuze voor de beroepswaarden toe.</a:t>
            </a:r>
          </a:p>
          <a:p>
            <a:pPr marL="342900" indent="-342900">
              <a:buFont typeface="+mj-lt"/>
              <a:buAutoNum type="arabicPeriod"/>
            </a:pPr>
            <a:r>
              <a:rPr lang="nl-NL" sz="1400" dirty="0">
                <a:solidFill>
                  <a:prstClr val="black"/>
                </a:solidFill>
              </a:rPr>
              <a:t>Neem je uitwerking inzichtelijk voor anderen mee naar het werkcollege.</a:t>
            </a:r>
          </a:p>
          <a:p>
            <a:pPr marL="342900" indent="-342900">
              <a:buFont typeface="+mj-lt"/>
              <a:buAutoNum type="arabicPeriod"/>
            </a:pPr>
            <a:endParaRPr lang="nl-NL" sz="1400" dirty="0">
              <a:solidFill>
                <a:prstClr val="black"/>
              </a:solidFill>
            </a:endParaRPr>
          </a:p>
        </p:txBody>
      </p:sp>
      <p:sp>
        <p:nvSpPr>
          <p:cNvPr id="17" name="Tekstvak 16"/>
          <p:cNvSpPr txBox="1"/>
          <p:nvPr/>
        </p:nvSpPr>
        <p:spPr>
          <a:xfrm>
            <a:off x="280046" y="4470623"/>
            <a:ext cx="8577815" cy="2062103"/>
          </a:xfrm>
          <a:prstGeom prst="rect">
            <a:avLst/>
          </a:prstGeom>
          <a:noFill/>
          <a:ln w="25400">
            <a:solidFill>
              <a:srgbClr val="0072BA"/>
            </a:solidFill>
          </a:ln>
        </p:spPr>
        <p:txBody>
          <a:bodyPr wrap="square" rtlCol="0" anchor="t">
            <a:spAutoFit/>
          </a:bodyPr>
          <a:lstStyle/>
          <a:p>
            <a:r>
              <a:rPr lang="nl-NL" sz="1600" b="1" dirty="0">
                <a:solidFill>
                  <a:prstClr val="black"/>
                </a:solidFill>
              </a:rPr>
              <a:t>Bronnen</a:t>
            </a:r>
          </a:p>
          <a:p>
            <a:pPr marL="285750" indent="-285750">
              <a:buFont typeface="Arial" panose="020B0604020202020204" pitchFamily="34" charset="0"/>
              <a:buChar char="•"/>
            </a:pPr>
            <a:r>
              <a:rPr lang="nl-NL" sz="1400" dirty="0">
                <a:solidFill>
                  <a:prstClr val="black"/>
                </a:solidFill>
              </a:rPr>
              <a:t>Verpleegkundig Beroepsprofiel;</a:t>
            </a:r>
            <a:endParaRPr lang="nl-NL" sz="1400" dirty="0">
              <a:solidFill>
                <a:prstClr val="black"/>
              </a:solidFill>
              <a:cs typeface="Calibri"/>
            </a:endParaRPr>
          </a:p>
          <a:p>
            <a:pPr marL="285750" indent="-285750">
              <a:buFont typeface="Arial" panose="020B0604020202020204" pitchFamily="34" charset="0"/>
              <a:buChar char="•"/>
            </a:pPr>
            <a:r>
              <a:rPr lang="nl-NL" sz="1400" dirty="0">
                <a:solidFill>
                  <a:prstClr val="black"/>
                </a:solidFill>
              </a:rPr>
              <a:t>Verpleegkundige Beroepscode;</a:t>
            </a:r>
            <a:endParaRPr lang="nl-NL" sz="1400" dirty="0">
              <a:solidFill>
                <a:prstClr val="black"/>
              </a:solidFill>
              <a:cs typeface="Calibri"/>
            </a:endParaRPr>
          </a:p>
          <a:p>
            <a:pPr marL="285750" indent="-285750">
              <a:buFont typeface="Arial" panose="020B0604020202020204" pitchFamily="34" charset="0"/>
              <a:buChar char="•"/>
            </a:pPr>
            <a:r>
              <a:rPr lang="nl-NL" sz="1400" dirty="0">
                <a:solidFill>
                  <a:prstClr val="black"/>
                </a:solidFill>
                <a:cs typeface="Calibri"/>
                <a:hlinkClick r:id="rId4"/>
              </a:rPr>
              <a:t>Wat is het tuchtrecht?</a:t>
            </a:r>
            <a:r>
              <a:rPr lang="nl-NL" sz="1400" dirty="0">
                <a:solidFill>
                  <a:prstClr val="black"/>
                </a:solidFill>
                <a:cs typeface="Calibri"/>
              </a:rPr>
              <a:t> </a:t>
            </a:r>
          </a:p>
          <a:p>
            <a:endParaRPr lang="nl-NL" sz="1400" dirty="0">
              <a:solidFill>
                <a:prstClr val="black"/>
              </a:solidFill>
              <a:cs typeface="Calibri"/>
            </a:endParaRPr>
          </a:p>
          <a:p>
            <a:pPr marL="285750" indent="-285750">
              <a:buFont typeface="Arial" panose="020B0604020202020204" pitchFamily="34" charset="0"/>
              <a:buChar char="•"/>
            </a:pPr>
            <a:endParaRPr lang="nl-NL" sz="1400" dirty="0">
              <a:solidFill>
                <a:prstClr val="black"/>
              </a:solidFill>
            </a:endParaRPr>
          </a:p>
          <a:p>
            <a:r>
              <a:rPr lang="nl-NL" sz="1400" b="1" dirty="0">
                <a:solidFill>
                  <a:prstClr val="black"/>
                </a:solidFill>
                <a:cs typeface="Calibri"/>
              </a:rPr>
              <a:t>Verdieping</a:t>
            </a:r>
          </a:p>
          <a:p>
            <a:pPr marL="285750" indent="-285750">
              <a:buFont typeface="Arial" panose="020B0604020202020204" pitchFamily="34" charset="0"/>
              <a:buChar char="•"/>
            </a:pPr>
            <a:r>
              <a:rPr lang="nl-NL" sz="1400" dirty="0">
                <a:solidFill>
                  <a:prstClr val="black"/>
                </a:solidFill>
              </a:rPr>
              <a:t>Uitspraken verpleegkundig tuchtrecht.</a:t>
            </a:r>
          </a:p>
          <a:p>
            <a:pPr marL="285750" indent="-285750">
              <a:buFont typeface="Arial" panose="020B0604020202020204" pitchFamily="34" charset="0"/>
              <a:buChar char="•"/>
            </a:pPr>
            <a:endParaRPr lang="nl-NL" sz="1400" dirty="0">
              <a:solidFill>
                <a:prstClr val="black"/>
              </a:solidFill>
            </a:endParaRPr>
          </a:p>
        </p:txBody>
      </p:sp>
      <p:pic>
        <p:nvPicPr>
          <p:cNvPr id="19" name="Picture 2">
            <a:extLst>
              <a:ext uri="{FF2B5EF4-FFF2-40B4-BE49-F238E27FC236}">
                <a16:creationId xmlns:a16="http://schemas.microsoft.com/office/drawing/2014/main" id="{D647B48B-4569-49A2-8FD6-F536546895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197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72232"/>
            <a:ext cx="9056416" cy="9239660"/>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aphicFrame>
        <p:nvGraphicFramePr>
          <p:cNvPr id="15" name="Tabel 14"/>
          <p:cNvGraphicFramePr>
            <a:graphicFrameLocks noGrp="1"/>
          </p:cNvGraphicFramePr>
          <p:nvPr>
            <p:extLst>
              <p:ext uri="{D42A27DB-BD31-4B8C-83A1-F6EECF244321}">
                <p14:modId xmlns:p14="http://schemas.microsoft.com/office/powerpoint/2010/main" val="3557806477"/>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rtl="0" eaLnBrk="1" fontAlgn="auto" latinLnBrk="0" hangingPunct="1">
                        <a:lnSpc>
                          <a:spcPct val="100000"/>
                        </a:lnSpc>
                        <a:spcBef>
                          <a:spcPts val="0"/>
                        </a:spcBef>
                        <a:spcAft>
                          <a:spcPts val="0"/>
                        </a:spcAft>
                        <a:buFontTx/>
                        <a:buNone/>
                      </a:pPr>
                      <a:r>
                        <a:rPr lang="nl-NL" sz="1800" b="1" dirty="0">
                          <a:solidFill>
                            <a:schemeClr val="tx1"/>
                          </a:solidFill>
                        </a:rPr>
                        <a:t>Eigen gedrag spiegelen aan rolmodellen </a:t>
                      </a:r>
                      <a:endParaRPr lang="nl-NL" sz="1800" b="1">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grpSp>
        <p:nvGrpSpPr>
          <p:cNvPr id="13" name="Groep 12"/>
          <p:cNvGrpSpPr/>
          <p:nvPr/>
        </p:nvGrpSpPr>
        <p:grpSpPr>
          <a:xfrm>
            <a:off x="7812359" y="108923"/>
            <a:ext cx="1243832" cy="714102"/>
            <a:chOff x="7812359" y="108923"/>
            <a:chExt cx="1243832" cy="714102"/>
          </a:xfrm>
        </p:grpSpPr>
        <p:sp>
          <p:nvSpPr>
            <p:cNvPr id="16"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sp>
          <p:nvSpPr>
            <p:cNvPr id="18" name="Rechthoek 4">
              <a:hlinkClick r:id="" action="ppaction://hlinkshowjump?jump=nextslide"/>
            </p:cNvPr>
            <p:cNvSpPr/>
            <p:nvPr/>
          </p:nvSpPr>
          <p:spPr>
            <a:xfrm>
              <a:off x="8373606" y="489477"/>
              <a:ext cx="495162"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Verder</a:t>
              </a:r>
            </a:p>
          </p:txBody>
        </p:sp>
        <p:pic>
          <p:nvPicPr>
            <p:cNvPr id="20" name="Afbeelding 19"/>
            <p:cNvPicPr>
              <a:picLocks noChangeAspect="1"/>
            </p:cNvPicPr>
            <p:nvPr/>
          </p:nvPicPr>
          <p:blipFill rotWithShape="1">
            <a:blip r:embed="rId3"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sp>
        <p:nvSpPr>
          <p:cNvPr id="26" name="Tekstvak 25"/>
          <p:cNvSpPr txBox="1"/>
          <p:nvPr/>
        </p:nvSpPr>
        <p:spPr>
          <a:xfrm>
            <a:off x="289154" y="1142151"/>
            <a:ext cx="8577815" cy="1631216"/>
          </a:xfrm>
          <a:prstGeom prst="rect">
            <a:avLst/>
          </a:prstGeom>
          <a:noFill/>
          <a:ln w="28575">
            <a:solidFill>
              <a:srgbClr val="0072BA"/>
            </a:solidFill>
            <a:prstDash val="solid"/>
          </a:ln>
        </p:spPr>
        <p:txBody>
          <a:bodyPr wrap="square" rtlCol="0">
            <a:spAutoFit/>
          </a:bodyPr>
          <a:lstStyle/>
          <a:p>
            <a:r>
              <a:rPr lang="nl-NL" sz="1600" b="1" dirty="0">
                <a:solidFill>
                  <a:prstClr val="black"/>
                </a:solidFill>
              </a:rPr>
              <a:t>Inleiding</a:t>
            </a:r>
          </a:p>
          <a:p>
            <a:r>
              <a:rPr lang="nl-NL" sz="1400" dirty="0">
                <a:solidFill>
                  <a:prstClr val="black"/>
                </a:solidFill>
              </a:rPr>
              <a:t>Je hebt inmiddels een beeld van wat verpleegkundig leiderschap is, welke beroepswaarden een verpleegkundig leider sieren en welk professioneel gedrag deze dus laten zien passend bij, of misschien zelfs wel anticiperend op, de professionele, politieke en maatschappelijke ontwikkelingen in de zorg. </a:t>
            </a:r>
          </a:p>
          <a:p>
            <a:r>
              <a:rPr lang="nl-NL" sz="1400" dirty="0">
                <a:solidFill>
                  <a:prstClr val="black"/>
                </a:solidFill>
              </a:rPr>
              <a:t>Nu is het tijd om te kijken waar jij zelf in je ontwikkeling als verpleegkundig leider staat. In deze leertaak ga je je daarom spiegelen aan verpleegkundig leiders oftewel rolmodellen in de praktijk. </a:t>
            </a:r>
          </a:p>
          <a:p>
            <a:endParaRPr lang="nl-NL" sz="1400" dirty="0">
              <a:solidFill>
                <a:prstClr val="black"/>
              </a:solidFill>
            </a:endParaRPr>
          </a:p>
        </p:txBody>
      </p:sp>
      <p:sp>
        <p:nvSpPr>
          <p:cNvPr id="27" name="Tekstvak 26"/>
          <p:cNvSpPr txBox="1"/>
          <p:nvPr/>
        </p:nvSpPr>
        <p:spPr>
          <a:xfrm>
            <a:off x="289154" y="2950609"/>
            <a:ext cx="8577815" cy="3354765"/>
          </a:xfrm>
          <a:prstGeom prst="rect">
            <a:avLst/>
          </a:prstGeom>
          <a:noFill/>
          <a:ln w="25400">
            <a:solidFill>
              <a:srgbClr val="0072BA"/>
            </a:solidFill>
          </a:ln>
        </p:spPr>
        <p:txBody>
          <a:bodyPr wrap="square" rtlCol="0" anchor="t">
            <a:spAutoFit/>
          </a:bodyPr>
          <a:lstStyle/>
          <a:p>
            <a:r>
              <a:rPr lang="nl-NL" sz="1600" b="1" dirty="0">
                <a:solidFill>
                  <a:prstClr val="black"/>
                </a:solidFill>
              </a:rPr>
              <a:t>Activiteiten</a:t>
            </a:r>
          </a:p>
          <a:p>
            <a:pPr marL="342900" indent="-342900">
              <a:buFont typeface="+mj-lt"/>
              <a:buAutoNum type="arabicPeriod"/>
            </a:pPr>
            <a:r>
              <a:rPr lang="nl-NL" sz="1400" dirty="0">
                <a:solidFill>
                  <a:prstClr val="black"/>
                </a:solidFill>
              </a:rPr>
              <a:t>Noem minimaal twee collega’s die jij model wil laten zijn voor jouw professioneel handelen en verpleegkundig leiderschap in de praktijk; je mag natuurlijk jezelf ook als voorbeeld nemen!</a:t>
            </a:r>
          </a:p>
          <a:p>
            <a:pPr marL="342900" indent="-342900">
              <a:buFont typeface="+mj-lt"/>
              <a:buAutoNum type="arabicPeriod"/>
            </a:pPr>
            <a:r>
              <a:rPr lang="nl-NL" sz="1400" dirty="0">
                <a:solidFill>
                  <a:prstClr val="black"/>
                </a:solidFill>
              </a:rPr>
              <a:t>Beschrijf per collega (alsof je haar/hem nomineert voor de award ‘verpleegkundig leiderschap in de praktijk’):</a:t>
            </a:r>
          </a:p>
          <a:p>
            <a:pPr marL="800100" lvl="1" indent="-342900">
              <a:buFont typeface="+mj-lt"/>
              <a:buAutoNum type="alphaLcPeriod"/>
            </a:pPr>
            <a:r>
              <a:rPr lang="nl-NL" sz="1400" dirty="0">
                <a:solidFill>
                  <a:prstClr val="black"/>
                </a:solidFill>
              </a:rPr>
              <a:t>Functie en werkveld.</a:t>
            </a:r>
          </a:p>
          <a:p>
            <a:pPr marL="800100" lvl="1" indent="-342900">
              <a:buFont typeface="+mj-lt"/>
              <a:buAutoNum type="alphaLcPeriod"/>
            </a:pPr>
            <a:r>
              <a:rPr lang="nl-NL" sz="1400" dirty="0">
                <a:solidFill>
                  <a:prstClr val="black"/>
                </a:solidFill>
              </a:rPr>
              <a:t>Wat je in zijn/haar gedrag bewondert.</a:t>
            </a:r>
          </a:p>
          <a:p>
            <a:pPr marL="800100" lvl="1" indent="-342900">
              <a:buFont typeface="+mj-lt"/>
              <a:buAutoNum type="alphaLcPeriod"/>
            </a:pPr>
            <a:r>
              <a:rPr lang="nl-NL" sz="1400" dirty="0">
                <a:solidFill>
                  <a:prstClr val="black"/>
                </a:solidFill>
              </a:rPr>
              <a:t>Een voorbeeld van een situatie waarin je dit gedrag hebt waargenomen.</a:t>
            </a:r>
          </a:p>
          <a:p>
            <a:pPr marL="800100" lvl="1" indent="-342900">
              <a:buFont typeface="+mj-lt"/>
              <a:buAutoNum type="alphaLcPeriod"/>
            </a:pPr>
            <a:r>
              <a:rPr lang="nl-NL" sz="1400" dirty="0">
                <a:solidFill>
                  <a:prstClr val="black"/>
                </a:solidFill>
              </a:rPr>
              <a:t>De  (beroeps)waarde(n) die past/passen bij dit gedrag.</a:t>
            </a:r>
          </a:p>
          <a:p>
            <a:pPr marL="800100" lvl="1" indent="-342900">
              <a:buFont typeface="+mj-lt"/>
              <a:buAutoNum type="alphaLcPeriod"/>
            </a:pPr>
            <a:r>
              <a:rPr lang="nl-NL" sz="1400" dirty="0">
                <a:solidFill>
                  <a:prstClr val="black"/>
                </a:solidFill>
              </a:rPr>
              <a:t>De link met ontwikkelingen in de zorg.</a:t>
            </a:r>
          </a:p>
          <a:p>
            <a:pPr marL="342900" indent="-342900">
              <a:buFont typeface="+mj-lt"/>
              <a:buAutoNum type="arabicPeriod"/>
            </a:pPr>
            <a:r>
              <a:rPr lang="nl-NL" sz="1400" dirty="0">
                <a:solidFill>
                  <a:prstClr val="black"/>
                </a:solidFill>
              </a:rPr>
              <a:t>Beschrijf in hoeverre jij deze waarde(n) en dit gedrag bij jezelf herkent in de praktijk.</a:t>
            </a:r>
          </a:p>
          <a:p>
            <a:pPr marL="342900" indent="-342900">
              <a:buFont typeface="+mj-lt"/>
              <a:buAutoNum type="arabicPeriod"/>
            </a:pPr>
            <a:r>
              <a:rPr lang="nl-NL" sz="1400" dirty="0">
                <a:solidFill>
                  <a:prstClr val="black"/>
                </a:solidFill>
              </a:rPr>
              <a:t>Vraag kritische anderen in hoeverre zij deze waarde(n) en dit gedrag bij jou herkennen.</a:t>
            </a:r>
          </a:p>
          <a:p>
            <a:pPr marL="342900" indent="-342900">
              <a:buFont typeface="+mj-lt"/>
              <a:buAutoNum type="arabicPeriod"/>
            </a:pPr>
            <a:r>
              <a:rPr lang="nl-NL" sz="1400" dirty="0">
                <a:solidFill>
                  <a:prstClr val="black"/>
                </a:solidFill>
              </a:rPr>
              <a:t>Welke conclusies trek je op basis van vraag 3 en 4 voor nu en voor je toekomst als hbo-verpleegkundige? </a:t>
            </a:r>
          </a:p>
          <a:p>
            <a:pPr marL="342900" indent="-342900">
              <a:buFont typeface="+mj-lt"/>
              <a:buAutoNum type="arabicPeriod"/>
            </a:pPr>
            <a:r>
              <a:rPr lang="nl-NL" sz="1400" dirty="0">
                <a:solidFill>
                  <a:prstClr val="black"/>
                </a:solidFill>
              </a:rPr>
              <a:t>Formuleer een leerdoel op basis van je antwoord bij vraag 5. </a:t>
            </a:r>
          </a:p>
          <a:p>
            <a:pPr marL="800100" lvl="1" indent="-342900">
              <a:buFont typeface="Arial" panose="020B0604020202020204" pitchFamily="34" charset="0"/>
              <a:buChar char="•"/>
            </a:pPr>
            <a:r>
              <a:rPr lang="nl-NL" sz="1400" dirty="0">
                <a:solidFill>
                  <a:prstClr val="black"/>
                </a:solidFill>
              </a:rPr>
              <a:t>Wat ga je doen (en wanneer) om je doel te bereiken?</a:t>
            </a:r>
          </a:p>
          <a:p>
            <a:endParaRPr lang="nl-NL" sz="1400" b="1" dirty="0">
              <a:solidFill>
                <a:prstClr val="black"/>
              </a:solidFill>
              <a:cs typeface="Calibri"/>
            </a:endParaRPr>
          </a:p>
        </p:txBody>
      </p:sp>
      <p:sp>
        <p:nvSpPr>
          <p:cNvPr id="17" name="Tekstvak 16"/>
          <p:cNvSpPr txBox="1"/>
          <p:nvPr/>
        </p:nvSpPr>
        <p:spPr>
          <a:xfrm>
            <a:off x="321078" y="6537366"/>
            <a:ext cx="8577815" cy="1846659"/>
          </a:xfrm>
          <a:prstGeom prst="rect">
            <a:avLst/>
          </a:prstGeom>
          <a:noFill/>
          <a:ln w="25400">
            <a:solidFill>
              <a:srgbClr val="0072BA"/>
            </a:solidFill>
          </a:ln>
        </p:spPr>
        <p:txBody>
          <a:bodyPr wrap="square" rtlCol="0" anchor="t">
            <a:spAutoFit/>
          </a:bodyPr>
          <a:lstStyle/>
          <a:p>
            <a:r>
              <a:rPr lang="nl-NL" sz="1600" b="1" dirty="0">
                <a:solidFill>
                  <a:prstClr val="black"/>
                </a:solidFill>
              </a:rPr>
              <a:t>Bronnen</a:t>
            </a:r>
          </a:p>
          <a:p>
            <a:pPr marL="285750" indent="-285750">
              <a:buFont typeface="Arial" panose="020B0604020202020204" pitchFamily="34" charset="0"/>
              <a:buChar char="•"/>
            </a:pPr>
            <a:r>
              <a:rPr lang="nl-NL" sz="1400" dirty="0">
                <a:solidFill>
                  <a:prstClr val="black"/>
                </a:solidFill>
              </a:rPr>
              <a:t>Geen</a:t>
            </a:r>
            <a:endParaRPr lang="nl-NL" sz="1400" dirty="0">
              <a:solidFill>
                <a:prstClr val="black"/>
              </a:solidFill>
              <a:cs typeface="Calibri"/>
            </a:endParaRPr>
          </a:p>
          <a:p>
            <a:endParaRPr lang="nl-NL" sz="1400" dirty="0">
              <a:solidFill>
                <a:prstClr val="black"/>
              </a:solidFill>
              <a:cs typeface="Calibri"/>
            </a:endParaRPr>
          </a:p>
          <a:p>
            <a:r>
              <a:rPr lang="nl-NL" sz="1400" b="1" dirty="0">
                <a:solidFill>
                  <a:prstClr val="black"/>
                </a:solidFill>
              </a:rPr>
              <a:t>Verdieping</a:t>
            </a:r>
          </a:p>
          <a:p>
            <a:pPr marL="285750" indent="-285750">
              <a:buFont typeface="Arial" panose="020B0604020202020204" pitchFamily="34" charset="0"/>
              <a:buChar char="•"/>
            </a:pPr>
            <a:r>
              <a:rPr lang="nl-NL" sz="1400" dirty="0">
                <a:solidFill>
                  <a:prstClr val="black"/>
                </a:solidFill>
                <a:hlinkClick r:id="rId4"/>
              </a:rPr>
              <a:t>https://www.fni.nl/voortrekkers-pioniers-en-rolmodellen</a:t>
            </a:r>
            <a:endParaRPr lang="nl-NL" sz="1400" dirty="0">
              <a:solidFill>
                <a:prstClr val="black"/>
              </a:solidFill>
            </a:endParaRPr>
          </a:p>
          <a:p>
            <a:pPr marL="285750" indent="-285750">
              <a:buFont typeface="Arial" panose="020B0604020202020204" pitchFamily="34" charset="0"/>
              <a:buChar char="•"/>
            </a:pPr>
            <a:r>
              <a:rPr lang="nl-NL" sz="1400" dirty="0">
                <a:solidFill>
                  <a:prstClr val="black"/>
                </a:solidFill>
                <a:cs typeface="Calibri"/>
                <a:hlinkClick r:id="rId5"/>
              </a:rPr>
              <a:t>https://www.venvn.nl/Portals/1/Nieuws/2015%20documenten/20150702_Juryrapport%20genomineerden%20Zorgaward%202015.pdf</a:t>
            </a:r>
            <a:endParaRPr lang="nl-NL" sz="1400" dirty="0">
              <a:solidFill>
                <a:prstClr val="black"/>
              </a:solidFill>
              <a:cs typeface="Calibri"/>
            </a:endParaRPr>
          </a:p>
          <a:p>
            <a:pPr marL="285750" indent="-285750">
              <a:buFont typeface="Arial" panose="020B0604020202020204" pitchFamily="34" charset="0"/>
              <a:buChar char="•"/>
            </a:pPr>
            <a:endParaRPr lang="nl-NL" sz="1400" dirty="0">
              <a:solidFill>
                <a:prstClr val="black"/>
              </a:solidFill>
              <a:cs typeface="Calibri"/>
            </a:endParaRPr>
          </a:p>
        </p:txBody>
      </p:sp>
      <p:pic>
        <p:nvPicPr>
          <p:cNvPr id="19" name="Picture 2">
            <a:extLst>
              <a:ext uri="{FF2B5EF4-FFF2-40B4-BE49-F238E27FC236}">
                <a16:creationId xmlns:a16="http://schemas.microsoft.com/office/drawing/2014/main" id="{029402D8-3653-4B46-8241-F57AFC3C06C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669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35496" y="60914"/>
            <a:ext cx="9056416" cy="9191219"/>
          </a:xfrm>
          <a:prstGeom prst="rect">
            <a:avLst/>
          </a:prstGeom>
          <a:ln>
            <a:solidFill>
              <a:srgbClr val="0072B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solidFill>
                <a:prstClr val="black"/>
              </a:solidFill>
            </a:endParaRPr>
          </a:p>
        </p:txBody>
      </p:sp>
      <p:sp>
        <p:nvSpPr>
          <p:cNvPr id="4" name="Tekstvak 3"/>
          <p:cNvSpPr txBox="1"/>
          <p:nvPr/>
        </p:nvSpPr>
        <p:spPr>
          <a:xfrm>
            <a:off x="755576" y="393495"/>
            <a:ext cx="8111392" cy="372172"/>
          </a:xfrm>
          <a:prstGeom prst="rect">
            <a:avLst/>
          </a:prstGeom>
          <a:noFill/>
        </p:spPr>
        <p:txBody>
          <a:bodyPr wrap="square" rtlCol="0">
            <a:spAutoFit/>
          </a:bodyPr>
          <a:lstStyle/>
          <a:p>
            <a:endParaRPr lang="nl-NL" b="1" dirty="0">
              <a:solidFill>
                <a:prstClr val="black"/>
              </a:solidFill>
            </a:endParaRPr>
          </a:p>
        </p:txBody>
      </p:sp>
      <p:sp>
        <p:nvSpPr>
          <p:cNvPr id="12" name="Rechthoek 11"/>
          <p:cNvSpPr/>
          <p:nvPr/>
        </p:nvSpPr>
        <p:spPr>
          <a:xfrm>
            <a:off x="289154" y="897651"/>
            <a:ext cx="8577814" cy="46071"/>
          </a:xfrm>
          <a:prstGeom prst="rect">
            <a:avLst/>
          </a:prstGeom>
          <a:solidFill>
            <a:srgbClr val="0072BA"/>
          </a:solidFill>
          <a:ln>
            <a:solidFill>
              <a:srgbClr val="0072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72BA"/>
              </a:solidFill>
            </a:endParaRPr>
          </a:p>
        </p:txBody>
      </p:sp>
      <p:grpSp>
        <p:nvGrpSpPr>
          <p:cNvPr id="30" name="Groep 29"/>
          <p:cNvGrpSpPr/>
          <p:nvPr/>
        </p:nvGrpSpPr>
        <p:grpSpPr>
          <a:xfrm>
            <a:off x="7812359" y="108923"/>
            <a:ext cx="1243832" cy="714102"/>
            <a:chOff x="7812359" y="108923"/>
            <a:chExt cx="1243832" cy="714102"/>
          </a:xfrm>
        </p:grpSpPr>
        <p:sp>
          <p:nvSpPr>
            <p:cNvPr id="31" name="Rechthoek 4">
              <a:hlinkClick r:id="" action="ppaction://hlinkshowjump?jump=previousslide"/>
            </p:cNvPr>
            <p:cNvSpPr/>
            <p:nvPr/>
          </p:nvSpPr>
          <p:spPr>
            <a:xfrm flipH="1">
              <a:off x="7812359" y="489477"/>
              <a:ext cx="495161" cy="333548"/>
            </a:xfrm>
            <a:custGeom>
              <a:avLst/>
              <a:gdLst>
                <a:gd name="connsiteX0" fmla="*/ 0 w 779549"/>
                <a:gd name="connsiteY0" fmla="*/ 0 h 1010414"/>
                <a:gd name="connsiteX1" fmla="*/ 779549 w 779549"/>
                <a:gd name="connsiteY1" fmla="*/ 0 h 1010414"/>
                <a:gd name="connsiteX2" fmla="*/ 779549 w 779549"/>
                <a:gd name="connsiteY2" fmla="*/ 1010414 h 1010414"/>
                <a:gd name="connsiteX3" fmla="*/ 0 w 779549"/>
                <a:gd name="connsiteY3" fmla="*/ 1010414 h 1010414"/>
                <a:gd name="connsiteX4" fmla="*/ 0 w 779549"/>
                <a:gd name="connsiteY4" fmla="*/ 0 h 1010414"/>
                <a:gd name="connsiteX0" fmla="*/ 0 w 779549"/>
                <a:gd name="connsiteY0" fmla="*/ 0 h 1010414"/>
                <a:gd name="connsiteX1" fmla="*/ 779549 w 779549"/>
                <a:gd name="connsiteY1" fmla="*/ 0 h 1010414"/>
                <a:gd name="connsiteX2" fmla="*/ 779549 w 779549"/>
                <a:gd name="connsiteY2" fmla="*/ 510293 h 1010414"/>
                <a:gd name="connsiteX3" fmla="*/ 779549 w 779549"/>
                <a:gd name="connsiteY3" fmla="*/ 1010414 h 1010414"/>
                <a:gd name="connsiteX4" fmla="*/ 0 w 779549"/>
                <a:gd name="connsiteY4" fmla="*/ 1010414 h 1010414"/>
                <a:gd name="connsiteX5" fmla="*/ 0 w 779549"/>
                <a:gd name="connsiteY5" fmla="*/ 0 h 1010414"/>
                <a:gd name="connsiteX0" fmla="*/ 0 w 987367"/>
                <a:gd name="connsiteY0" fmla="*/ 0 h 1010414"/>
                <a:gd name="connsiteX1" fmla="*/ 779549 w 987367"/>
                <a:gd name="connsiteY1" fmla="*/ 0 h 1010414"/>
                <a:gd name="connsiteX2" fmla="*/ 987367 w 987367"/>
                <a:gd name="connsiteY2" fmla="*/ 501980 h 1010414"/>
                <a:gd name="connsiteX3" fmla="*/ 779549 w 987367"/>
                <a:gd name="connsiteY3" fmla="*/ 1010414 h 1010414"/>
                <a:gd name="connsiteX4" fmla="*/ 0 w 987367"/>
                <a:gd name="connsiteY4" fmla="*/ 1010414 h 1010414"/>
                <a:gd name="connsiteX5" fmla="*/ 0 w 987367"/>
                <a:gd name="connsiteY5" fmla="*/ 0 h 101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87367" h="1010414">
                  <a:moveTo>
                    <a:pt x="0" y="0"/>
                  </a:moveTo>
                  <a:lnTo>
                    <a:pt x="779549" y="0"/>
                  </a:lnTo>
                  <a:lnTo>
                    <a:pt x="987367" y="501980"/>
                  </a:lnTo>
                  <a:lnTo>
                    <a:pt x="779549" y="1010414"/>
                  </a:lnTo>
                  <a:lnTo>
                    <a:pt x="0" y="1010414"/>
                  </a:lnTo>
                  <a:lnTo>
                    <a:pt x="0" y="0"/>
                  </a:lnTo>
                  <a:close/>
                </a:path>
              </a:pathLst>
            </a:custGeom>
            <a:solidFill>
              <a:srgbClr val="0171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Trebuchet MS" panose="020B0603020202020204" pitchFamily="34" charset="0"/>
                </a:rPr>
                <a:t>Terug</a:t>
              </a:r>
            </a:p>
          </p:txBody>
        </p:sp>
        <p:pic>
          <p:nvPicPr>
            <p:cNvPr id="33" name="Afbeelding 32"/>
            <p:cNvPicPr>
              <a:picLocks noChangeAspect="1"/>
            </p:cNvPicPr>
            <p:nvPr/>
          </p:nvPicPr>
          <p:blipFill rotWithShape="1">
            <a:blip r:embed="rId2" cstate="print">
              <a:extLst>
                <a:ext uri="{28A0092B-C50C-407E-A947-70E740481C1C}">
                  <a14:useLocalDpi xmlns:a14="http://schemas.microsoft.com/office/drawing/2010/main" val="0"/>
                </a:ext>
              </a:extLst>
            </a:blip>
            <a:srcRect l="16050" r="14613"/>
            <a:stretch/>
          </p:blipFill>
          <p:spPr>
            <a:xfrm>
              <a:off x="8532440" y="108923"/>
              <a:ext cx="523751" cy="344867"/>
            </a:xfrm>
            <a:prstGeom prst="rect">
              <a:avLst/>
            </a:prstGeom>
          </p:spPr>
        </p:pic>
      </p:grpSp>
      <p:graphicFrame>
        <p:nvGraphicFramePr>
          <p:cNvPr id="39" name="Tabel 38"/>
          <p:cNvGraphicFramePr>
            <a:graphicFrameLocks noGrp="1"/>
          </p:cNvGraphicFramePr>
          <p:nvPr>
            <p:extLst>
              <p:ext uri="{D42A27DB-BD31-4B8C-83A1-F6EECF244321}">
                <p14:modId xmlns:p14="http://schemas.microsoft.com/office/powerpoint/2010/main" val="3497813211"/>
              </p:ext>
            </p:extLst>
          </p:nvPr>
        </p:nvGraphicFramePr>
        <p:xfrm>
          <a:off x="280046" y="360264"/>
          <a:ext cx="7388298" cy="451268"/>
        </p:xfrm>
        <a:graphic>
          <a:graphicData uri="http://schemas.openxmlformats.org/drawingml/2006/table">
            <a:tbl>
              <a:tblPr firstRow="1" bandRow="1">
                <a:tableStyleId>{5C22544A-7EE6-4342-B048-85BDC9FD1C3A}</a:tableStyleId>
              </a:tblPr>
              <a:tblGrid>
                <a:gridCol w="796391">
                  <a:extLst>
                    <a:ext uri="{9D8B030D-6E8A-4147-A177-3AD203B41FA5}">
                      <a16:colId xmlns:a16="http://schemas.microsoft.com/office/drawing/2014/main" val="20000"/>
                    </a:ext>
                  </a:extLst>
                </a:gridCol>
                <a:gridCol w="6591907">
                  <a:extLst>
                    <a:ext uri="{9D8B030D-6E8A-4147-A177-3AD203B41FA5}">
                      <a16:colId xmlns:a16="http://schemas.microsoft.com/office/drawing/2014/main" val="20001"/>
                    </a:ext>
                  </a:extLst>
                </a:gridCol>
              </a:tblGrid>
              <a:tr h="451268">
                <a:tc>
                  <a:txBody>
                    <a:bodyPr/>
                    <a:lstStyle/>
                    <a:p>
                      <a:endParaRPr lang="nl-NL" sz="1800" dirty="0"/>
                    </a:p>
                  </a:txBody>
                  <a:tcPr marT="46072" marB="46072">
                    <a:noFill/>
                  </a:tcPr>
                </a:tc>
                <a:tc>
                  <a:txBody>
                    <a:bodyPr/>
                    <a:lstStyle/>
                    <a:p>
                      <a:pPr marL="0" marR="0" indent="0" algn="l" rtl="0" eaLnBrk="1" fontAlgn="auto" latinLnBrk="0" hangingPunct="1">
                        <a:lnSpc>
                          <a:spcPct val="100000"/>
                        </a:lnSpc>
                        <a:spcBef>
                          <a:spcPts val="0"/>
                        </a:spcBef>
                        <a:spcAft>
                          <a:spcPts val="0"/>
                        </a:spcAft>
                        <a:buFontTx/>
                        <a:buNone/>
                      </a:pPr>
                      <a:r>
                        <a:rPr lang="nl-NL" sz="1800" b="1" dirty="0">
                          <a:solidFill>
                            <a:schemeClr val="tx1"/>
                          </a:solidFill>
                        </a:rPr>
                        <a:t>Opbrengst </a:t>
                      </a:r>
                      <a:endParaRPr lang="nl-NL" sz="1800" b="1">
                        <a:solidFill>
                          <a:schemeClr val="tx1"/>
                        </a:solidFill>
                      </a:endParaRPr>
                    </a:p>
                  </a:txBody>
                  <a:tcPr marT="46072" marB="46072">
                    <a:noFill/>
                  </a:tcPr>
                </a:tc>
                <a:extLst>
                  <a:ext uri="{0D108BD9-81ED-4DB2-BD59-A6C34878D82A}">
                    <a16:rowId xmlns:a16="http://schemas.microsoft.com/office/drawing/2014/main" val="10000"/>
                  </a:ext>
                </a:extLst>
              </a:tr>
            </a:tbl>
          </a:graphicData>
        </a:graphic>
      </p:graphicFrame>
      <p:sp>
        <p:nvSpPr>
          <p:cNvPr id="46" name="Tekstvak 45"/>
          <p:cNvSpPr txBox="1"/>
          <p:nvPr/>
        </p:nvSpPr>
        <p:spPr>
          <a:xfrm>
            <a:off x="289154" y="1142151"/>
            <a:ext cx="8577815" cy="1446550"/>
          </a:xfrm>
          <a:prstGeom prst="rect">
            <a:avLst/>
          </a:prstGeom>
          <a:noFill/>
          <a:ln w="28575">
            <a:solidFill>
              <a:srgbClr val="0072BA"/>
            </a:solidFill>
            <a:prstDash val="solid"/>
          </a:ln>
        </p:spPr>
        <p:txBody>
          <a:bodyPr wrap="square" rtlCol="0" anchor="t">
            <a:spAutoFit/>
          </a:bodyPr>
          <a:lstStyle/>
          <a:p>
            <a:r>
              <a:rPr lang="nl-NL" sz="1600" b="1" dirty="0">
                <a:solidFill>
                  <a:prstClr val="black"/>
                </a:solidFill>
              </a:rPr>
              <a:t>Inleiding</a:t>
            </a:r>
          </a:p>
          <a:p>
            <a:r>
              <a:rPr lang="nl-NL" sz="1400" dirty="0"/>
              <a:t>De leertaak zit er bijna op.</a:t>
            </a:r>
            <a:endParaRPr lang="nl-NL" sz="1400" dirty="0">
              <a:cs typeface="Calibri"/>
            </a:endParaRPr>
          </a:p>
          <a:p>
            <a:r>
              <a:rPr lang="nl-NL" sz="1400" dirty="0"/>
              <a:t>Je hebt je georiënteerd op de onderwerpen persoonlijk en verpleegkundig leiderschap.</a:t>
            </a:r>
            <a:endParaRPr lang="nl-NL" sz="1400" dirty="0">
              <a:cs typeface="Calibri"/>
            </a:endParaRPr>
          </a:p>
          <a:p>
            <a:r>
              <a:rPr lang="nl-NL" sz="1400" dirty="0"/>
              <a:t>In dit laatste onderdeel van deze leertaak ga je oogsten; je gaat na wat dat wat je geleerd heeft voor jou betekent in wie je wil worden: een hbo verpleegkundige die verpleegkundig leiderschap vertoont.</a:t>
            </a:r>
            <a:endParaRPr lang="nl-NL" sz="1400" dirty="0">
              <a:cs typeface="Calibri"/>
            </a:endParaRPr>
          </a:p>
          <a:p>
            <a:endParaRPr lang="nl-NL" sz="1600" b="1" dirty="0">
              <a:solidFill>
                <a:prstClr val="black"/>
              </a:solidFill>
            </a:endParaRPr>
          </a:p>
        </p:txBody>
      </p:sp>
      <p:sp>
        <p:nvSpPr>
          <p:cNvPr id="47" name="Tekstvak 46"/>
          <p:cNvSpPr txBox="1"/>
          <p:nvPr/>
        </p:nvSpPr>
        <p:spPr>
          <a:xfrm>
            <a:off x="280046" y="2787130"/>
            <a:ext cx="8577815" cy="2062103"/>
          </a:xfrm>
          <a:prstGeom prst="rect">
            <a:avLst/>
          </a:prstGeom>
          <a:noFill/>
          <a:ln w="25400">
            <a:solidFill>
              <a:srgbClr val="0072BA"/>
            </a:solidFill>
          </a:ln>
        </p:spPr>
        <p:txBody>
          <a:bodyPr wrap="square" rtlCol="0">
            <a:spAutoFit/>
          </a:bodyPr>
          <a:lstStyle/>
          <a:p>
            <a:r>
              <a:rPr lang="nl-NL" sz="1600" b="1" dirty="0">
                <a:solidFill>
                  <a:prstClr val="black"/>
                </a:solidFill>
              </a:rPr>
              <a:t>Activiteiten</a:t>
            </a:r>
          </a:p>
          <a:p>
            <a:pPr marL="285750" indent="-285750">
              <a:buFont typeface="Arial" panose="020B0604020202020204" pitchFamily="34" charset="0"/>
              <a:buChar char="•"/>
            </a:pPr>
            <a:r>
              <a:rPr lang="nl-NL" sz="1400" dirty="0">
                <a:solidFill>
                  <a:prstClr val="black"/>
                </a:solidFill>
              </a:rPr>
              <a:t>Ga na of je de aangegeven leerdoelen hebt behaald. Je kunt:</a:t>
            </a:r>
          </a:p>
          <a:p>
            <a:pPr marL="800100" lvl="1" indent="-342900">
              <a:buFont typeface="+mj-lt"/>
              <a:buAutoNum type="alphaLcPeriod"/>
            </a:pPr>
            <a:r>
              <a:rPr lang="nl-NL" sz="1400" dirty="0">
                <a:solidFill>
                  <a:prstClr val="black"/>
                </a:solidFill>
              </a:rPr>
              <a:t>de begrippen persoonlijk en professioneel leiderschap aan anderen uitleggen;</a:t>
            </a:r>
          </a:p>
          <a:p>
            <a:pPr marL="800100" lvl="1" indent="-342900">
              <a:buFont typeface="+mj-lt"/>
              <a:buAutoNum type="alphaLcPeriod"/>
            </a:pPr>
            <a:r>
              <a:rPr lang="nl-NL" sz="1400" dirty="0">
                <a:solidFill>
                  <a:prstClr val="black"/>
                </a:solidFill>
              </a:rPr>
              <a:t>de belangrijkste actuele professionele, politieke en maatschappelijke ontwikkelingen voor de zorg benoemen;</a:t>
            </a:r>
          </a:p>
          <a:p>
            <a:pPr marL="800100" lvl="1" indent="-342900">
              <a:buFont typeface="+mj-lt"/>
              <a:buAutoNum type="alphaLcPeriod"/>
            </a:pPr>
            <a:r>
              <a:rPr lang="nl-NL" sz="1400" dirty="0">
                <a:solidFill>
                  <a:prstClr val="black"/>
                </a:solidFill>
              </a:rPr>
              <a:t>de belangrijkste bronnen voor beroepswaarden en professioneel gedrag benoemen.</a:t>
            </a:r>
            <a:endParaRPr lang="nl-NL" sz="1400" i="1" dirty="0">
              <a:solidFill>
                <a:prstClr val="black"/>
              </a:solidFill>
            </a:endParaRPr>
          </a:p>
          <a:p>
            <a:pPr marL="285750" indent="-285750">
              <a:buFont typeface="Arial" panose="020B0604020202020204" pitchFamily="34" charset="0"/>
              <a:buChar char="•"/>
            </a:pPr>
            <a:r>
              <a:rPr lang="nl-NL" sz="1400" dirty="0">
                <a:solidFill>
                  <a:prstClr val="black"/>
                </a:solidFill>
              </a:rPr>
              <a:t>Welk(e) doel(en) heb jij je naar aanleiding van deze taak voorgenomen voor je doelgerichte ontwikkeling tot hbo-verpleegkundige? Wat is je planning om je doel(en) te bereiken op de lange en op de korte termijn?</a:t>
            </a:r>
          </a:p>
          <a:p>
            <a:pPr marL="285750" indent="-285750">
              <a:buFont typeface="Arial" panose="020B0604020202020204" pitchFamily="34" charset="0"/>
              <a:buChar char="•"/>
            </a:pPr>
            <a:endParaRPr lang="nl-NL" sz="1400" dirty="0">
              <a:solidFill>
                <a:prstClr val="black"/>
              </a:solidFill>
            </a:endParaRPr>
          </a:p>
        </p:txBody>
      </p:sp>
      <p:pic>
        <p:nvPicPr>
          <p:cNvPr id="14" name="Picture 2">
            <a:extLst>
              <a:ext uri="{FF2B5EF4-FFF2-40B4-BE49-F238E27FC236}">
                <a16:creationId xmlns:a16="http://schemas.microsoft.com/office/drawing/2014/main" id="{DE0376AE-754A-47AA-8D60-FD3DFB463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1766" y="8872011"/>
            <a:ext cx="11144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0515911"/>
      </p:ext>
    </p:extLst>
  </p:cSld>
  <p:clrMapOvr>
    <a:masterClrMapping/>
  </p:clrMapOvr>
</p:sld>
</file>

<file path=ppt/theme/theme1.xml><?xml version="1.0" encoding="utf-8"?>
<a:theme xmlns:a="http://schemas.openxmlformats.org/drawingml/2006/main" name="2_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7ED19D629A3E49B599267CC68CAA35" ma:contentTypeVersion="8" ma:contentTypeDescription="Een nieuw document maken." ma:contentTypeScope="" ma:versionID="745461abc17b115dd98595ddee422454">
  <xsd:schema xmlns:xsd="http://www.w3.org/2001/XMLSchema" xmlns:xs="http://www.w3.org/2001/XMLSchema" xmlns:p="http://schemas.microsoft.com/office/2006/metadata/properties" xmlns:ns2="a284eca8-df5a-4e7b-8fbc-44c7dbd08b93" targetNamespace="http://schemas.microsoft.com/office/2006/metadata/properties" ma:root="true" ma:fieldsID="b15bab0578a0532c38e9b1d52839a43a" ns2:_="">
    <xsd:import namespace="a284eca8-df5a-4e7b-8fbc-44c7dbd08b9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84eca8-df5a-4e7b-8fbc-44c7dbd08b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2E2984-F392-456B-B05D-6C3143DB4D0C}"/>
</file>

<file path=customXml/itemProps2.xml><?xml version="1.0" encoding="utf-8"?>
<ds:datastoreItem xmlns:ds="http://schemas.openxmlformats.org/officeDocument/2006/customXml" ds:itemID="{3D217CED-8943-49D7-82D0-41850579C225}">
  <ds:schemaRefs>
    <ds:schemaRef ds:uri="http://schemas.microsoft.com/sharepoint/v3/contenttype/forms"/>
  </ds:schemaRefs>
</ds:datastoreItem>
</file>

<file path=customXml/itemProps3.xml><?xml version="1.0" encoding="utf-8"?>
<ds:datastoreItem xmlns:ds="http://schemas.openxmlformats.org/officeDocument/2006/customXml" ds:itemID="{63CA094D-4053-4324-B98B-7F90764609F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e68b928-1a3d-4e3a-a879-99b9b4245a81"/>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7833</TotalTime>
  <Words>1276</Words>
  <Application>Microsoft Office PowerPoint</Application>
  <PresentationFormat>Aangepast</PresentationFormat>
  <Paragraphs>132</Paragraphs>
  <Slides>7</Slides>
  <Notes>5</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2_Kantoorthema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Christelijke Hogeschool Ede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Verpleegkundig leiderschap</dc:title>
  <dc:creator>LAC</dc:creator>
  <cp:lastModifiedBy>Bouter, Shifra</cp:lastModifiedBy>
  <cp:revision>299</cp:revision>
  <cp:lastPrinted>2015-03-30T13:18:50Z</cp:lastPrinted>
  <dcterms:created xsi:type="dcterms:W3CDTF">2015-03-30T12:15:40Z</dcterms:created>
  <dcterms:modified xsi:type="dcterms:W3CDTF">2020-01-17T14:58:55Z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0x010100817ED19D629A3E49B599267CC68CAA35</vt:lpwstr>
  </property>
  <property fmtid="{D5CDD505-2E9C-101B-9397-08002B2CF9AE}" pid="3" name="FSObjType">
    <vt:lpwstr>0</vt:lpwstr>
  </property>
  <property fmtid="{D5CDD505-2E9C-101B-9397-08002B2CF9AE}" pid="4" name="Order">
    <vt:r8>900</vt:r8>
  </property>
  <property fmtid="{D5CDD505-2E9C-101B-9397-08002B2CF9AE}" pid="5" name="FileDirRef">
    <vt:lpwstr>gezondheidszorg/onderwijs/2017-2018/OnderwijsSiteTemplate/Leertaken</vt:lpwstr>
  </property>
  <property fmtid="{D5CDD505-2E9C-101B-9397-08002B2CF9AE}" pid="6" name="MetaInfo">
    <vt:lpwstr>9;#vti_contentversionisdirty:BW|false_x000d_
vti_thumbnailexists:BW|false_x000d_
vti_parserversion:SR|14.0.0.6117_x000d_
vti_contenttag:SW|{191D2655-92F9-467F-8B77-C66E67DE74BA},1,2_x000d_
vti_folderitemcount:IR|0_x000d_
_Category:EW|_x000d_
vti_stickycachedpluggableparserprops:VX|Subject K</vt:lpwstr>
  </property>
  <property fmtid="{D5CDD505-2E9C-101B-9397-08002B2CF9AE}" pid="7" name="FileLeafRef">
    <vt:lpwstr>leertaak1.pptx</vt:lpwstr>
  </property>
</Properties>
</file>